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0"/>
  </p:notesMasterIdLst>
  <p:handoutMasterIdLst>
    <p:handoutMasterId r:id="rId11"/>
  </p:handoutMasterIdLst>
  <p:sldIdLst>
    <p:sldId id="275" r:id="rId2"/>
    <p:sldId id="300" r:id="rId3"/>
    <p:sldId id="338" r:id="rId4"/>
    <p:sldId id="342" r:id="rId5"/>
    <p:sldId id="339" r:id="rId6"/>
    <p:sldId id="345" r:id="rId7"/>
    <p:sldId id="336" r:id="rId8"/>
    <p:sldId id="34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6EE"/>
    <a:srgbClr val="009242"/>
    <a:srgbClr val="0039AC"/>
    <a:srgbClr val="004FEE"/>
    <a:srgbClr val="FFEBCD"/>
    <a:srgbClr val="FFCC81"/>
    <a:srgbClr val="A9D18E"/>
    <a:srgbClr val="FFD966"/>
    <a:srgbClr val="8FAA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66" y="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F813-5DD3-4BB7-A3E5-0291421EEAD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BFD3-FF75-429C-A9ED-2EF743A96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1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ar-BH" smtClean="0"/>
              <a:t>قصة الأقرع والأبرص والأعمى ـ التربية الإسلامية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3A48-2C21-4458-AAE7-BCD7F919F1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222736" y="1803400"/>
            <a:ext cx="11675533" cy="21546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rtl="0" eaLnBrk="1" hangingPunct="1">
              <a:defRPr/>
            </a:pPr>
            <a:r>
              <a:rPr lang="ar-BH" sz="7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مَوْلِد </a:t>
            </a:r>
            <a:r>
              <a:rPr lang="ar-BH" sz="7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الرّسول</a:t>
            </a:r>
            <a:endParaRPr lang="ar-BH" sz="7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Frutiger LT Arabic 55 Roman" panose="01000000000000000000" pitchFamily="2" charset="-78"/>
            </a:endParaRPr>
          </a:p>
          <a:p>
            <a:pPr algn="ctr" rtl="0" eaLnBrk="1" hangingPunct="1">
              <a:defRPr/>
            </a:pPr>
            <a:r>
              <a:rPr lang="ar-BH" sz="40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(صلى الله عليه وسلم</a:t>
            </a:r>
            <a:r>
              <a:rPr lang="ar-BH" sz="40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Frutiger LT Arabic 55 Roman" panose="01000000000000000000" pitchFamily="2" charset="-78"/>
              </a:rPr>
              <a:t>)</a:t>
            </a:r>
            <a:endParaRPr lang="ar-BH" sz="40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Frutiger LT Arabic 55 Roman" panose="01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3736879" y="4341928"/>
            <a:ext cx="4988866" cy="166199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</a:t>
            </a:r>
            <a:r>
              <a:rPr lang="ar-BH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الإسلامية/ الجزء الأول </a:t>
            </a:r>
            <a:endParaRPr lang="ar-BH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الأول </a:t>
            </a: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MAWLED A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968">
            <a:off x="3682713" y="1295618"/>
            <a:ext cx="5408881" cy="4825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5" t="23546" r="1251" b="14175"/>
          <a:stretch/>
        </p:blipFill>
        <p:spPr>
          <a:xfrm>
            <a:off x="8525774" y="1676400"/>
            <a:ext cx="3370052" cy="3311544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764400" y="139700"/>
            <a:ext cx="12969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 t="19173" r="51044" b="74444"/>
          <a:stretch/>
        </p:blipFill>
        <p:spPr bwMode="auto">
          <a:xfrm>
            <a:off x="5588000" y="384176"/>
            <a:ext cx="41656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3" t="46499" r="47859" b="12734"/>
          <a:stretch/>
        </p:blipFill>
        <p:spPr bwMode="auto">
          <a:xfrm rot="21206645">
            <a:off x="449080" y="2690604"/>
            <a:ext cx="3396709" cy="348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0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6 AHDAF MAW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" y="735088"/>
            <a:ext cx="5319221" cy="55783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r="3136"/>
          <a:stretch/>
        </p:blipFill>
        <p:spPr>
          <a:xfrm>
            <a:off x="4419600" y="165100"/>
            <a:ext cx="77089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6 قصة مولد الن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343">
            <a:off x="338306" y="2271790"/>
            <a:ext cx="3801893" cy="39870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56" y="76200"/>
            <a:ext cx="10141544" cy="271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26" y="2636371"/>
            <a:ext cx="5277162" cy="37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6 أتعلم اسم الن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6 أنظم مفهوما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3847" r="40660" b="45931"/>
          <a:stretch/>
        </p:blipFill>
        <p:spPr bwMode="auto">
          <a:xfrm>
            <a:off x="457200" y="1777652"/>
            <a:ext cx="11307636" cy="459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5122098" y="127730"/>
            <a:ext cx="3845697" cy="89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19834" r="40660" b="75487"/>
          <a:stretch/>
        </p:blipFill>
        <p:spPr bwMode="auto">
          <a:xfrm>
            <a:off x="3691933" y="1062798"/>
            <a:ext cx="7937711" cy="81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65A66EF-5AF0-4765-80BC-07EB2DB647CE}"/>
              </a:ext>
            </a:extLst>
          </p:cNvPr>
          <p:cNvSpPr/>
          <p:nvPr/>
        </p:nvSpPr>
        <p:spPr>
          <a:xfrm>
            <a:off x="4178459" y="1994551"/>
            <a:ext cx="1588763" cy="813760"/>
          </a:xfrm>
          <a:prstGeom prst="flowChartConnector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65A66EF-5AF0-4765-80BC-07EB2DB647CE}"/>
              </a:ext>
            </a:extLst>
          </p:cNvPr>
          <p:cNvSpPr/>
          <p:nvPr/>
        </p:nvSpPr>
        <p:spPr>
          <a:xfrm>
            <a:off x="2652484" y="2818301"/>
            <a:ext cx="1444955" cy="813760"/>
          </a:xfrm>
          <a:prstGeom prst="flowChartConnector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A65A66EF-5AF0-4765-80BC-07EB2DB647CE}"/>
              </a:ext>
            </a:extLst>
          </p:cNvPr>
          <p:cNvSpPr/>
          <p:nvPr/>
        </p:nvSpPr>
        <p:spPr>
          <a:xfrm>
            <a:off x="823635" y="3565004"/>
            <a:ext cx="2266808" cy="1039358"/>
          </a:xfrm>
          <a:prstGeom prst="flowChartConnector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A65A66EF-5AF0-4765-80BC-07EB2DB647CE}"/>
              </a:ext>
            </a:extLst>
          </p:cNvPr>
          <p:cNvSpPr/>
          <p:nvPr/>
        </p:nvSpPr>
        <p:spPr>
          <a:xfrm>
            <a:off x="3923819" y="4592786"/>
            <a:ext cx="1866554" cy="898537"/>
          </a:xfrm>
          <a:prstGeom prst="flowChartConnector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65A66EF-5AF0-4765-80BC-07EB2DB647CE}"/>
              </a:ext>
            </a:extLst>
          </p:cNvPr>
          <p:cNvSpPr/>
          <p:nvPr/>
        </p:nvSpPr>
        <p:spPr>
          <a:xfrm>
            <a:off x="1863524" y="5418988"/>
            <a:ext cx="1511438" cy="898537"/>
          </a:xfrm>
          <a:prstGeom prst="flowChartConnector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3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MAWLED NASHA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4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0"/>
                            </p:stCondLst>
                            <p:childTnLst>
                              <p:par>
                                <p:cTn id="30" presetID="4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38" presetID="4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500"/>
                            </p:stCondLst>
                            <p:childTnLst>
                              <p:par>
                                <p:cTn id="46" presetID="4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54" presetID="4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68514" r="43184" b="14898"/>
          <a:stretch/>
        </p:blipFill>
        <p:spPr bwMode="auto">
          <a:xfrm>
            <a:off x="1104900" y="1994068"/>
            <a:ext cx="10642600" cy="435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5100268" y="12700"/>
            <a:ext cx="4087017" cy="108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257192" y="2006768"/>
            <a:ext cx="103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>
            <a:off x="209114" y="920010"/>
            <a:ext cx="11817786" cy="972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57192" y="3598302"/>
            <a:ext cx="103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31792" y="5042068"/>
            <a:ext cx="103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MAWLED NASHA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44402" r="53680" b="48071"/>
          <a:stretch/>
        </p:blipFill>
        <p:spPr bwMode="auto">
          <a:xfrm>
            <a:off x="6464299" y="88986"/>
            <a:ext cx="3376829" cy="83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1100" y="990768"/>
            <a:ext cx="1084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5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أين وُلِد النبي عليه الصلاة والسلام، وأين مات؟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641">
            <a:off x="7940181" y="2298216"/>
            <a:ext cx="3801893" cy="3987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948714" y="1913722"/>
            <a:ext cx="7147910" cy="9882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57499" r="2983" b="5247"/>
          <a:stretch/>
        </p:blipFill>
        <p:spPr>
          <a:xfrm>
            <a:off x="38100" y="5486400"/>
            <a:ext cx="7150100" cy="96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9882" b="9052"/>
          <a:stretch/>
        </p:blipFill>
        <p:spPr>
          <a:xfrm rot="21199037">
            <a:off x="330201" y="2084606"/>
            <a:ext cx="4745514" cy="33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MAWLED NASHA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1413623"/>
            <a:ext cx="6370240" cy="4698433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83031"/>
                <a:gd name="adj2" fmla="val -2444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31061" y="2331218"/>
              <a:ext cx="7757243" cy="26457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8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8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72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616724" y="813460"/>
            <a:ext cx="429065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الدرس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00" y="12700"/>
            <a:ext cx="4787900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 smtClean="0">
                <a:solidFill>
                  <a:srgbClr val="002060"/>
                </a:solidFill>
              </a:rPr>
              <a:t>مَوْلِد الرسول صلى الله عليه وسلم </a:t>
            </a:r>
            <a:r>
              <a:rPr lang="ar-BH" b="1" dirty="0">
                <a:solidFill>
                  <a:srgbClr val="002060"/>
                </a:solidFill>
              </a:rPr>
              <a:t>ـ التربية </a:t>
            </a:r>
            <a:r>
              <a:rPr lang="ar-BH" b="1" dirty="0" smtClean="0">
                <a:solidFill>
                  <a:srgbClr val="002060"/>
                </a:solidFill>
              </a:rPr>
              <a:t>الإسلامية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10295</TotalTime>
  <Words>111</Words>
  <Application>Microsoft Office PowerPoint</Application>
  <PresentationFormat>Widescreen</PresentationFormat>
  <Paragraphs>22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Arabic Typesetting</vt:lpstr>
      <vt:lpstr>Arial</vt:lpstr>
      <vt:lpstr>Calibri</vt:lpstr>
      <vt:lpstr>Calibri Light</vt:lpstr>
      <vt:lpstr>Frutiger LT Arabic 55 Roman</vt:lpstr>
      <vt:lpstr>Sakkal Majalla</vt:lpstr>
      <vt:lpstr>Times New Roman</vt:lpstr>
      <vt:lpstr>Wingdings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Mohamed Salameh Mfadi Alsalimeh</cp:lastModifiedBy>
  <cp:revision>267</cp:revision>
  <dcterms:created xsi:type="dcterms:W3CDTF">2020-03-04T10:47:58Z</dcterms:created>
  <dcterms:modified xsi:type="dcterms:W3CDTF">2020-09-28T08:21:34Z</dcterms:modified>
</cp:coreProperties>
</file>