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89" r:id="rId1"/>
  </p:sldMasterIdLst>
  <p:notesMasterIdLst>
    <p:notesMasterId r:id="rId8"/>
  </p:notesMasterIdLst>
  <p:handoutMasterIdLst>
    <p:handoutMasterId r:id="rId9"/>
  </p:handoutMasterIdLst>
  <p:sldIdLst>
    <p:sldId id="333" r:id="rId2"/>
    <p:sldId id="334" r:id="rId3"/>
    <p:sldId id="336" r:id="rId4"/>
    <p:sldId id="417" r:id="rId5"/>
    <p:sldId id="330" r:id="rId6"/>
    <p:sldId id="416" r:id="rId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CAE"/>
    <a:srgbClr val="FFFA00"/>
    <a:srgbClr val="CD23B9"/>
    <a:srgbClr val="A945AB"/>
    <a:srgbClr val="99FFCC"/>
    <a:srgbClr val="9FE6FF"/>
    <a:srgbClr val="E1F4FF"/>
    <a:srgbClr val="CC99FF"/>
    <a:srgbClr val="BCEEB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471" autoAdjust="0"/>
    <p:restoredTop sz="93702" autoAdjust="0"/>
  </p:normalViewPr>
  <p:slideViewPr>
    <p:cSldViewPr>
      <p:cViewPr varScale="1">
        <p:scale>
          <a:sx n="70" d="100"/>
          <a:sy n="70" d="100"/>
        </p:scale>
        <p:origin x="12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B22F0-3C67-4CB5-B9B1-E5545CEACA9D}" type="doc">
      <dgm:prSet loTypeId="urn:microsoft.com/office/officeart/2005/8/layout/radial1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pPr rtl="1"/>
          <a:endParaRPr lang="ar-BH"/>
        </a:p>
      </dgm:t>
    </dgm:pt>
    <dgm:pt modelId="{B6CBBE0E-8F04-4061-B439-391B01066364}">
      <dgm:prSet phldrT="[Text]"/>
      <dgm:spPr>
        <a:solidFill>
          <a:srgbClr val="C00000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rtl="1"/>
          <a:r>
            <a:rPr lang="ar-S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المياهُ التي يجوزُ التطهُّرُ بها سبعةٌ،</a:t>
          </a:r>
          <a:r>
            <a:rPr lang="ar-BH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ar-SA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وهي</a:t>
          </a:r>
          <a:r>
            <a:rPr lang="en-US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ar-BH" dirty="0">
            <a:solidFill>
              <a:schemeClr val="bg1"/>
            </a:solidFill>
          </a:endParaRPr>
        </a:p>
      </dgm:t>
    </dgm:pt>
    <dgm:pt modelId="{ABE42BF2-4CC5-47E4-8A3B-38970C7C3D3F}" type="parTrans" cxnId="{F6ECC2E0-7EF8-49C3-AC1A-88D7A8D66E9F}">
      <dgm:prSet/>
      <dgm:spPr/>
      <dgm:t>
        <a:bodyPr/>
        <a:lstStyle/>
        <a:p>
          <a:pPr rtl="1"/>
          <a:endParaRPr lang="ar-BH"/>
        </a:p>
      </dgm:t>
    </dgm:pt>
    <dgm:pt modelId="{33D0F20E-F76F-4FFE-954C-812D62A2C19C}" type="sibTrans" cxnId="{F6ECC2E0-7EF8-49C3-AC1A-88D7A8D66E9F}">
      <dgm:prSet/>
      <dgm:spPr/>
      <dgm:t>
        <a:bodyPr/>
        <a:lstStyle/>
        <a:p>
          <a:pPr rtl="1"/>
          <a:endParaRPr lang="ar-BH"/>
        </a:p>
      </dgm:t>
    </dgm:pt>
    <dgm:pt modelId="{65E8CB7C-AD78-4A54-830F-2748AB77FEF4}">
      <dgm:prSet phldrT="[Text]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BH" dirty="0"/>
            <a:t> </a:t>
          </a:r>
        </a:p>
      </dgm:t>
    </dgm:pt>
    <dgm:pt modelId="{851F64D8-D208-4BA9-8AD3-1F30F8230284}" type="parTrans" cxnId="{B585E162-E538-40B0-95E9-DBA1F3478A79}">
      <dgm:prSet/>
      <dgm:spPr/>
      <dgm:t>
        <a:bodyPr/>
        <a:lstStyle/>
        <a:p>
          <a:pPr rtl="1"/>
          <a:endParaRPr lang="ar-BH"/>
        </a:p>
      </dgm:t>
    </dgm:pt>
    <dgm:pt modelId="{419D95EA-44FE-49EE-8E1D-603D6D453B88}" type="sibTrans" cxnId="{B585E162-E538-40B0-95E9-DBA1F3478A79}">
      <dgm:prSet/>
      <dgm:spPr/>
      <dgm:t>
        <a:bodyPr/>
        <a:lstStyle/>
        <a:p>
          <a:pPr rtl="1"/>
          <a:endParaRPr lang="ar-BH"/>
        </a:p>
      </dgm:t>
    </dgm:pt>
    <dgm:pt modelId="{17294029-C239-4C63-8FF8-E82859FB40E8}">
      <dgm:prSet phldrT="[Text]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BH" dirty="0"/>
            <a:t> </a:t>
          </a:r>
        </a:p>
      </dgm:t>
    </dgm:pt>
    <dgm:pt modelId="{E61C6A50-763D-4853-9377-863F3AC7B3C5}" type="parTrans" cxnId="{506C7CA3-C869-4E5E-99CE-52874FEC678E}">
      <dgm:prSet/>
      <dgm:spPr/>
      <dgm:t>
        <a:bodyPr/>
        <a:lstStyle/>
        <a:p>
          <a:pPr rtl="1"/>
          <a:endParaRPr lang="ar-BH"/>
        </a:p>
      </dgm:t>
    </dgm:pt>
    <dgm:pt modelId="{68D97D93-218C-4B0C-98BF-5BE0C7CE74A9}" type="sibTrans" cxnId="{506C7CA3-C869-4E5E-99CE-52874FEC678E}">
      <dgm:prSet/>
      <dgm:spPr/>
      <dgm:t>
        <a:bodyPr/>
        <a:lstStyle/>
        <a:p>
          <a:pPr rtl="1"/>
          <a:endParaRPr lang="ar-BH"/>
        </a:p>
      </dgm:t>
    </dgm:pt>
    <dgm:pt modelId="{06B7C0E4-3922-40F3-835D-3D181A78F248}">
      <dgm:prSet phldrT="[Text]"/>
      <dgm:spPr>
        <a:blipFill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BH" dirty="0"/>
            <a:t> </a:t>
          </a:r>
        </a:p>
      </dgm:t>
    </dgm:pt>
    <dgm:pt modelId="{E7C524F6-6DC6-4A7A-AB46-0BA313BBE909}" type="parTrans" cxnId="{62328834-AA0A-4A3C-8D93-D3FBCB1054DA}">
      <dgm:prSet/>
      <dgm:spPr/>
      <dgm:t>
        <a:bodyPr/>
        <a:lstStyle/>
        <a:p>
          <a:pPr rtl="1"/>
          <a:endParaRPr lang="ar-BH"/>
        </a:p>
      </dgm:t>
    </dgm:pt>
    <dgm:pt modelId="{9142764B-8F90-4E03-99F5-94DDC705D2F8}" type="sibTrans" cxnId="{62328834-AA0A-4A3C-8D93-D3FBCB1054DA}">
      <dgm:prSet/>
      <dgm:spPr/>
      <dgm:t>
        <a:bodyPr/>
        <a:lstStyle/>
        <a:p>
          <a:pPr rtl="1"/>
          <a:endParaRPr lang="ar-BH"/>
        </a:p>
      </dgm:t>
    </dgm:pt>
    <dgm:pt modelId="{F1335AFC-91DE-46B3-98D6-5D8E7CDA370A}">
      <dgm:prSet phldrT="[Text]"/>
      <dgm:spPr>
        <a:blipFill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BH" dirty="0"/>
            <a:t> </a:t>
          </a:r>
        </a:p>
      </dgm:t>
    </dgm:pt>
    <dgm:pt modelId="{DB784A56-AA47-4B4D-B195-EB09938CDE89}" type="parTrans" cxnId="{83D5E005-3D8F-4EE6-A4CA-B2E1EEAA3354}">
      <dgm:prSet/>
      <dgm:spPr/>
      <dgm:t>
        <a:bodyPr/>
        <a:lstStyle/>
        <a:p>
          <a:pPr rtl="1"/>
          <a:endParaRPr lang="ar-BH"/>
        </a:p>
      </dgm:t>
    </dgm:pt>
    <dgm:pt modelId="{8B71BF40-CDDB-4B02-8037-0254517103BC}" type="sibTrans" cxnId="{83D5E005-3D8F-4EE6-A4CA-B2E1EEAA3354}">
      <dgm:prSet/>
      <dgm:spPr/>
      <dgm:t>
        <a:bodyPr/>
        <a:lstStyle/>
        <a:p>
          <a:pPr rtl="1"/>
          <a:endParaRPr lang="ar-BH"/>
        </a:p>
      </dgm:t>
    </dgm:pt>
    <dgm:pt modelId="{39FA8566-2E85-4C17-A212-8D8B9B5D0034}">
      <dgm:prSet/>
      <dgm:spPr>
        <a:blipFill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BH"/>
        </a:p>
      </dgm:t>
    </dgm:pt>
    <dgm:pt modelId="{E885502E-8114-426D-BA17-14DB1D286C25}" type="parTrans" cxnId="{74DAB19A-57B2-4A82-9BA0-15049FB4C422}">
      <dgm:prSet/>
      <dgm:spPr/>
      <dgm:t>
        <a:bodyPr/>
        <a:lstStyle/>
        <a:p>
          <a:pPr rtl="1"/>
          <a:endParaRPr lang="ar-BH"/>
        </a:p>
      </dgm:t>
    </dgm:pt>
    <dgm:pt modelId="{6DBFC82F-7724-4FA3-8061-83D60E33AE66}" type="sibTrans" cxnId="{74DAB19A-57B2-4A82-9BA0-15049FB4C422}">
      <dgm:prSet/>
      <dgm:spPr/>
      <dgm:t>
        <a:bodyPr/>
        <a:lstStyle/>
        <a:p>
          <a:pPr rtl="1"/>
          <a:endParaRPr lang="ar-BH"/>
        </a:p>
      </dgm:t>
    </dgm:pt>
    <dgm:pt modelId="{D2172068-6B53-4F5F-9D89-43DDFC377628}">
      <dgm:prSet/>
      <dgm:spPr>
        <a:blipFill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BH"/>
        </a:p>
      </dgm:t>
    </dgm:pt>
    <dgm:pt modelId="{0641A101-F198-4B8E-9158-56D6CE4483C6}" type="parTrans" cxnId="{22B21F3E-320C-4AD7-9179-8C6B993BE93A}">
      <dgm:prSet/>
      <dgm:spPr/>
      <dgm:t>
        <a:bodyPr/>
        <a:lstStyle/>
        <a:p>
          <a:pPr rtl="1"/>
          <a:endParaRPr lang="ar-BH"/>
        </a:p>
      </dgm:t>
    </dgm:pt>
    <dgm:pt modelId="{BFE03F9C-04F4-479D-800C-5A5F078C920B}" type="sibTrans" cxnId="{22B21F3E-320C-4AD7-9179-8C6B993BE93A}">
      <dgm:prSet/>
      <dgm:spPr/>
      <dgm:t>
        <a:bodyPr/>
        <a:lstStyle/>
        <a:p>
          <a:pPr rtl="1"/>
          <a:endParaRPr lang="ar-BH"/>
        </a:p>
      </dgm:t>
    </dgm:pt>
    <dgm:pt modelId="{7605E790-0C46-455C-92ED-F45DC682F195}">
      <dgm:prSet/>
      <dgm:spPr>
        <a:blipFill rotWithShape="0">
          <a:blip xmlns:r="http://schemas.openxmlformats.org/officeDocument/2006/relationships" r:embed="rId7"/>
          <a:srcRect/>
          <a:stretch>
            <a:fillRect l="-29000" r="-29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endParaRPr lang="ar-BH"/>
        </a:p>
      </dgm:t>
    </dgm:pt>
    <dgm:pt modelId="{B4CC0C89-3C65-4A49-8EB0-B81181846588}" type="sibTrans" cxnId="{8C3DD40B-ED2C-4F0D-BCD0-84FE1E8AA801}">
      <dgm:prSet/>
      <dgm:spPr/>
      <dgm:t>
        <a:bodyPr/>
        <a:lstStyle/>
        <a:p>
          <a:pPr rtl="1"/>
          <a:endParaRPr lang="ar-BH"/>
        </a:p>
      </dgm:t>
    </dgm:pt>
    <dgm:pt modelId="{DD9A5842-9578-4560-A0C2-CD1F57CBBCC6}" type="parTrans" cxnId="{8C3DD40B-ED2C-4F0D-BCD0-84FE1E8AA801}">
      <dgm:prSet/>
      <dgm:spPr/>
      <dgm:t>
        <a:bodyPr/>
        <a:lstStyle/>
        <a:p>
          <a:pPr rtl="1"/>
          <a:endParaRPr lang="ar-BH"/>
        </a:p>
      </dgm:t>
    </dgm:pt>
    <dgm:pt modelId="{5E9709B9-476F-4F24-994C-D6977F4789E6}" type="pres">
      <dgm:prSet presAssocID="{690B22F0-3C67-4CB5-B9B1-E5545CEACA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BH"/>
        </a:p>
      </dgm:t>
    </dgm:pt>
    <dgm:pt modelId="{9BCB6D7F-B599-4443-BD0C-117EA0AF56A6}" type="pres">
      <dgm:prSet presAssocID="{B6CBBE0E-8F04-4061-B439-391B01066364}" presName="centerShape" presStyleLbl="node0" presStyleIdx="0" presStyleCnt="1" custScaleX="134177" custScaleY="140653"/>
      <dgm:spPr/>
      <dgm:t>
        <a:bodyPr/>
        <a:lstStyle/>
        <a:p>
          <a:pPr rtl="1"/>
          <a:endParaRPr lang="ar-BH"/>
        </a:p>
      </dgm:t>
    </dgm:pt>
    <dgm:pt modelId="{AC71FB9B-6B18-43D4-8221-EEB1FD71E35A}" type="pres">
      <dgm:prSet presAssocID="{851F64D8-D208-4BA9-8AD3-1F30F8230284}" presName="Name9" presStyleLbl="parChTrans1D2" presStyleIdx="0" presStyleCnt="7"/>
      <dgm:spPr/>
      <dgm:t>
        <a:bodyPr/>
        <a:lstStyle/>
        <a:p>
          <a:pPr rtl="1"/>
          <a:endParaRPr lang="ar-BH"/>
        </a:p>
      </dgm:t>
    </dgm:pt>
    <dgm:pt modelId="{6983EC22-A0C6-4CA6-AC16-98191BBAB47A}" type="pres">
      <dgm:prSet presAssocID="{851F64D8-D208-4BA9-8AD3-1F30F8230284}" presName="connTx" presStyleLbl="parChTrans1D2" presStyleIdx="0" presStyleCnt="7"/>
      <dgm:spPr/>
      <dgm:t>
        <a:bodyPr/>
        <a:lstStyle/>
        <a:p>
          <a:pPr rtl="1"/>
          <a:endParaRPr lang="ar-BH"/>
        </a:p>
      </dgm:t>
    </dgm:pt>
    <dgm:pt modelId="{E8D85BCC-3F90-4FF2-BA84-BA6DA0035731}" type="pres">
      <dgm:prSet presAssocID="{65E8CB7C-AD78-4A54-830F-2748AB77FEF4}" presName="node" presStyleLbl="node1" presStyleIdx="0" presStyleCnt="7" custScaleX="130498" custScaleY="12978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81D6D3BF-30E3-408C-A9B0-21265B825DE8}" type="pres">
      <dgm:prSet presAssocID="{E61C6A50-763D-4853-9377-863F3AC7B3C5}" presName="Name9" presStyleLbl="parChTrans1D2" presStyleIdx="1" presStyleCnt="7"/>
      <dgm:spPr/>
      <dgm:t>
        <a:bodyPr/>
        <a:lstStyle/>
        <a:p>
          <a:pPr rtl="1"/>
          <a:endParaRPr lang="ar-BH"/>
        </a:p>
      </dgm:t>
    </dgm:pt>
    <dgm:pt modelId="{F818E219-6317-4418-A465-D2F41D981583}" type="pres">
      <dgm:prSet presAssocID="{E61C6A50-763D-4853-9377-863F3AC7B3C5}" presName="connTx" presStyleLbl="parChTrans1D2" presStyleIdx="1" presStyleCnt="7"/>
      <dgm:spPr/>
      <dgm:t>
        <a:bodyPr/>
        <a:lstStyle/>
        <a:p>
          <a:pPr rtl="1"/>
          <a:endParaRPr lang="ar-BH"/>
        </a:p>
      </dgm:t>
    </dgm:pt>
    <dgm:pt modelId="{7F56580E-5912-4344-BF0E-61B2FF098605}" type="pres">
      <dgm:prSet presAssocID="{17294029-C239-4C63-8FF8-E82859FB40E8}" presName="node" presStyleLbl="node1" presStyleIdx="1" presStyleCnt="7" custScaleX="130498" custScaleY="12978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32AD55E5-B179-4A06-9968-604B147F7BA6}" type="pres">
      <dgm:prSet presAssocID="{E7C524F6-6DC6-4A7A-AB46-0BA313BBE909}" presName="Name9" presStyleLbl="parChTrans1D2" presStyleIdx="2" presStyleCnt="7"/>
      <dgm:spPr/>
      <dgm:t>
        <a:bodyPr/>
        <a:lstStyle/>
        <a:p>
          <a:pPr rtl="1"/>
          <a:endParaRPr lang="ar-BH"/>
        </a:p>
      </dgm:t>
    </dgm:pt>
    <dgm:pt modelId="{A2711A5F-AEE4-43A3-B8A0-9D2F38F62D8D}" type="pres">
      <dgm:prSet presAssocID="{E7C524F6-6DC6-4A7A-AB46-0BA313BBE909}" presName="connTx" presStyleLbl="parChTrans1D2" presStyleIdx="2" presStyleCnt="7"/>
      <dgm:spPr/>
      <dgm:t>
        <a:bodyPr/>
        <a:lstStyle/>
        <a:p>
          <a:pPr rtl="1"/>
          <a:endParaRPr lang="ar-BH"/>
        </a:p>
      </dgm:t>
    </dgm:pt>
    <dgm:pt modelId="{3680F570-11F3-47F6-BD56-0CFCD3FA69BE}" type="pres">
      <dgm:prSet presAssocID="{06B7C0E4-3922-40F3-835D-3D181A78F248}" presName="node" presStyleLbl="node1" presStyleIdx="2" presStyleCnt="7" custScaleX="130498" custScaleY="12978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801E4F20-F7BC-429C-BA38-345395064D8C}" type="pres">
      <dgm:prSet presAssocID="{DB784A56-AA47-4B4D-B195-EB09938CDE89}" presName="Name9" presStyleLbl="parChTrans1D2" presStyleIdx="3" presStyleCnt="7"/>
      <dgm:spPr/>
      <dgm:t>
        <a:bodyPr/>
        <a:lstStyle/>
        <a:p>
          <a:pPr rtl="1"/>
          <a:endParaRPr lang="ar-BH"/>
        </a:p>
      </dgm:t>
    </dgm:pt>
    <dgm:pt modelId="{95483BC2-A1BB-4100-AAA8-5D5E2267BED9}" type="pres">
      <dgm:prSet presAssocID="{DB784A56-AA47-4B4D-B195-EB09938CDE89}" presName="connTx" presStyleLbl="parChTrans1D2" presStyleIdx="3" presStyleCnt="7"/>
      <dgm:spPr/>
      <dgm:t>
        <a:bodyPr/>
        <a:lstStyle/>
        <a:p>
          <a:pPr rtl="1"/>
          <a:endParaRPr lang="ar-BH"/>
        </a:p>
      </dgm:t>
    </dgm:pt>
    <dgm:pt modelId="{43A44992-3515-47FE-B7B2-6D250EE3CF0A}" type="pres">
      <dgm:prSet presAssocID="{F1335AFC-91DE-46B3-98D6-5D8E7CDA370A}" presName="node" presStyleLbl="node1" presStyleIdx="3" presStyleCnt="7" custScaleX="130498" custScaleY="12978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A3BF59A-DC9D-4C02-AF1D-647ED233B59E}" type="pres">
      <dgm:prSet presAssocID="{E885502E-8114-426D-BA17-14DB1D286C25}" presName="Name9" presStyleLbl="parChTrans1D2" presStyleIdx="4" presStyleCnt="7"/>
      <dgm:spPr/>
      <dgm:t>
        <a:bodyPr/>
        <a:lstStyle/>
        <a:p>
          <a:pPr rtl="1"/>
          <a:endParaRPr lang="ar-BH"/>
        </a:p>
      </dgm:t>
    </dgm:pt>
    <dgm:pt modelId="{C0914EFF-5724-4E8E-95ED-4591A81ACA77}" type="pres">
      <dgm:prSet presAssocID="{E885502E-8114-426D-BA17-14DB1D286C25}" presName="connTx" presStyleLbl="parChTrans1D2" presStyleIdx="4" presStyleCnt="7"/>
      <dgm:spPr/>
      <dgm:t>
        <a:bodyPr/>
        <a:lstStyle/>
        <a:p>
          <a:pPr rtl="1"/>
          <a:endParaRPr lang="ar-BH"/>
        </a:p>
      </dgm:t>
    </dgm:pt>
    <dgm:pt modelId="{FB34320D-DEFF-4B47-B8E8-82C52649C033}" type="pres">
      <dgm:prSet presAssocID="{39FA8566-2E85-4C17-A212-8D8B9B5D0034}" presName="node" presStyleLbl="node1" presStyleIdx="4" presStyleCnt="7" custScaleX="130498" custScaleY="12978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B8495798-4CE4-4F0D-9819-544072E3ABF4}" type="pres">
      <dgm:prSet presAssocID="{0641A101-F198-4B8E-9158-56D6CE4483C6}" presName="Name9" presStyleLbl="parChTrans1D2" presStyleIdx="5" presStyleCnt="7"/>
      <dgm:spPr/>
      <dgm:t>
        <a:bodyPr/>
        <a:lstStyle/>
        <a:p>
          <a:pPr rtl="1"/>
          <a:endParaRPr lang="ar-BH"/>
        </a:p>
      </dgm:t>
    </dgm:pt>
    <dgm:pt modelId="{A60F8B2A-1A52-46F0-B8B6-45EFFB29970A}" type="pres">
      <dgm:prSet presAssocID="{0641A101-F198-4B8E-9158-56D6CE4483C6}" presName="connTx" presStyleLbl="parChTrans1D2" presStyleIdx="5" presStyleCnt="7"/>
      <dgm:spPr/>
      <dgm:t>
        <a:bodyPr/>
        <a:lstStyle/>
        <a:p>
          <a:pPr rtl="1"/>
          <a:endParaRPr lang="ar-BH"/>
        </a:p>
      </dgm:t>
    </dgm:pt>
    <dgm:pt modelId="{193646B3-C9A9-4A74-B110-B93AE4624059}" type="pres">
      <dgm:prSet presAssocID="{D2172068-6B53-4F5F-9D89-43DDFC377628}" presName="node" presStyleLbl="node1" presStyleIdx="5" presStyleCnt="7" custScaleX="130498" custScaleY="12978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  <dgm:pt modelId="{22B844CA-971E-4CAF-94F2-0011EB77D15C}" type="pres">
      <dgm:prSet presAssocID="{DD9A5842-9578-4560-A0C2-CD1F57CBBCC6}" presName="Name9" presStyleLbl="parChTrans1D2" presStyleIdx="6" presStyleCnt="7"/>
      <dgm:spPr/>
      <dgm:t>
        <a:bodyPr/>
        <a:lstStyle/>
        <a:p>
          <a:pPr rtl="1"/>
          <a:endParaRPr lang="ar-BH"/>
        </a:p>
      </dgm:t>
    </dgm:pt>
    <dgm:pt modelId="{F602FDD4-F681-4728-A76D-9C3EEF2104B6}" type="pres">
      <dgm:prSet presAssocID="{DD9A5842-9578-4560-A0C2-CD1F57CBBCC6}" presName="connTx" presStyleLbl="parChTrans1D2" presStyleIdx="6" presStyleCnt="7"/>
      <dgm:spPr/>
      <dgm:t>
        <a:bodyPr/>
        <a:lstStyle/>
        <a:p>
          <a:pPr rtl="1"/>
          <a:endParaRPr lang="ar-BH"/>
        </a:p>
      </dgm:t>
    </dgm:pt>
    <dgm:pt modelId="{72513289-B7EE-4ED8-A3CF-79DB3A1E6AAF}" type="pres">
      <dgm:prSet presAssocID="{7605E790-0C46-455C-92ED-F45DC682F195}" presName="node" presStyleLbl="node1" presStyleIdx="6" presStyleCnt="7" custScaleX="130498" custScaleY="129786">
        <dgm:presLayoutVars>
          <dgm:bulletEnabled val="1"/>
        </dgm:presLayoutVars>
      </dgm:prSet>
      <dgm:spPr/>
      <dgm:t>
        <a:bodyPr/>
        <a:lstStyle/>
        <a:p>
          <a:pPr rtl="1"/>
          <a:endParaRPr lang="ar-BH"/>
        </a:p>
      </dgm:t>
    </dgm:pt>
  </dgm:ptLst>
  <dgm:cxnLst>
    <dgm:cxn modelId="{E0FA51F3-88FF-4DF6-A7FC-7D86F992C9FB}" type="presOf" srcId="{39FA8566-2E85-4C17-A212-8D8B9B5D0034}" destId="{FB34320D-DEFF-4B47-B8E8-82C52649C033}" srcOrd="0" destOrd="0" presId="urn:microsoft.com/office/officeart/2005/8/layout/radial1"/>
    <dgm:cxn modelId="{A1DE9540-7737-4EAC-B956-F49B5138A4EA}" type="presOf" srcId="{DB784A56-AA47-4B4D-B195-EB09938CDE89}" destId="{801E4F20-F7BC-429C-BA38-345395064D8C}" srcOrd="0" destOrd="0" presId="urn:microsoft.com/office/officeart/2005/8/layout/radial1"/>
    <dgm:cxn modelId="{4F3B1324-2F18-43EA-97AF-AB4FB0A199EA}" type="presOf" srcId="{E885502E-8114-426D-BA17-14DB1D286C25}" destId="{C0914EFF-5724-4E8E-95ED-4591A81ACA77}" srcOrd="1" destOrd="0" presId="urn:microsoft.com/office/officeart/2005/8/layout/radial1"/>
    <dgm:cxn modelId="{6D354168-F7B0-432B-B8D9-01D726021F2F}" type="presOf" srcId="{B6CBBE0E-8F04-4061-B439-391B01066364}" destId="{9BCB6D7F-B599-4443-BD0C-117EA0AF56A6}" srcOrd="0" destOrd="0" presId="urn:microsoft.com/office/officeart/2005/8/layout/radial1"/>
    <dgm:cxn modelId="{B585E162-E538-40B0-95E9-DBA1F3478A79}" srcId="{B6CBBE0E-8F04-4061-B439-391B01066364}" destId="{65E8CB7C-AD78-4A54-830F-2748AB77FEF4}" srcOrd="0" destOrd="0" parTransId="{851F64D8-D208-4BA9-8AD3-1F30F8230284}" sibTransId="{419D95EA-44FE-49EE-8E1D-603D6D453B88}"/>
    <dgm:cxn modelId="{DD1D9551-93A5-4C7E-B217-8ECB1743016C}" type="presOf" srcId="{E7C524F6-6DC6-4A7A-AB46-0BA313BBE909}" destId="{32AD55E5-B179-4A06-9968-604B147F7BA6}" srcOrd="0" destOrd="0" presId="urn:microsoft.com/office/officeart/2005/8/layout/radial1"/>
    <dgm:cxn modelId="{4836308E-AA17-41D0-9EAB-146143B7B399}" type="presOf" srcId="{0641A101-F198-4B8E-9158-56D6CE4483C6}" destId="{A60F8B2A-1A52-46F0-B8B6-45EFFB29970A}" srcOrd="1" destOrd="0" presId="urn:microsoft.com/office/officeart/2005/8/layout/radial1"/>
    <dgm:cxn modelId="{9121AE48-F4B6-4DBE-8289-2D8153DAFB68}" type="presOf" srcId="{7605E790-0C46-455C-92ED-F45DC682F195}" destId="{72513289-B7EE-4ED8-A3CF-79DB3A1E6AAF}" srcOrd="0" destOrd="0" presId="urn:microsoft.com/office/officeart/2005/8/layout/radial1"/>
    <dgm:cxn modelId="{82E200B1-79F2-4BF6-A318-C3E6A6FA82BC}" type="presOf" srcId="{851F64D8-D208-4BA9-8AD3-1F30F8230284}" destId="{AC71FB9B-6B18-43D4-8221-EEB1FD71E35A}" srcOrd="0" destOrd="0" presId="urn:microsoft.com/office/officeart/2005/8/layout/radial1"/>
    <dgm:cxn modelId="{62328834-AA0A-4A3C-8D93-D3FBCB1054DA}" srcId="{B6CBBE0E-8F04-4061-B439-391B01066364}" destId="{06B7C0E4-3922-40F3-835D-3D181A78F248}" srcOrd="2" destOrd="0" parTransId="{E7C524F6-6DC6-4A7A-AB46-0BA313BBE909}" sibTransId="{9142764B-8F90-4E03-99F5-94DDC705D2F8}"/>
    <dgm:cxn modelId="{506C7CA3-C869-4E5E-99CE-52874FEC678E}" srcId="{B6CBBE0E-8F04-4061-B439-391B01066364}" destId="{17294029-C239-4C63-8FF8-E82859FB40E8}" srcOrd="1" destOrd="0" parTransId="{E61C6A50-763D-4853-9377-863F3AC7B3C5}" sibTransId="{68D97D93-218C-4B0C-98BF-5BE0C7CE74A9}"/>
    <dgm:cxn modelId="{74DAB19A-57B2-4A82-9BA0-15049FB4C422}" srcId="{B6CBBE0E-8F04-4061-B439-391B01066364}" destId="{39FA8566-2E85-4C17-A212-8D8B9B5D0034}" srcOrd="4" destOrd="0" parTransId="{E885502E-8114-426D-BA17-14DB1D286C25}" sibTransId="{6DBFC82F-7724-4FA3-8061-83D60E33AE66}"/>
    <dgm:cxn modelId="{85DA63FA-B7CE-433E-87FB-9D4485ACC7E6}" type="presOf" srcId="{DD9A5842-9578-4560-A0C2-CD1F57CBBCC6}" destId="{22B844CA-971E-4CAF-94F2-0011EB77D15C}" srcOrd="0" destOrd="0" presId="urn:microsoft.com/office/officeart/2005/8/layout/radial1"/>
    <dgm:cxn modelId="{CB7B8D8E-D674-47D6-9BFB-437BCEA1E7F5}" type="presOf" srcId="{E7C524F6-6DC6-4A7A-AB46-0BA313BBE909}" destId="{A2711A5F-AEE4-43A3-B8A0-9D2F38F62D8D}" srcOrd="1" destOrd="0" presId="urn:microsoft.com/office/officeart/2005/8/layout/radial1"/>
    <dgm:cxn modelId="{57F10A97-5ECA-440C-84D3-092C92044650}" type="presOf" srcId="{E885502E-8114-426D-BA17-14DB1D286C25}" destId="{BA3BF59A-DC9D-4C02-AF1D-647ED233B59E}" srcOrd="0" destOrd="0" presId="urn:microsoft.com/office/officeart/2005/8/layout/radial1"/>
    <dgm:cxn modelId="{C3A0AFF3-814F-469A-AFD3-0AD9BFC3CA0C}" type="presOf" srcId="{DD9A5842-9578-4560-A0C2-CD1F57CBBCC6}" destId="{F602FDD4-F681-4728-A76D-9C3EEF2104B6}" srcOrd="1" destOrd="0" presId="urn:microsoft.com/office/officeart/2005/8/layout/radial1"/>
    <dgm:cxn modelId="{DE53021C-3484-4057-97B6-F33B2032C0D9}" type="presOf" srcId="{06B7C0E4-3922-40F3-835D-3D181A78F248}" destId="{3680F570-11F3-47F6-BD56-0CFCD3FA69BE}" srcOrd="0" destOrd="0" presId="urn:microsoft.com/office/officeart/2005/8/layout/radial1"/>
    <dgm:cxn modelId="{8C3DD40B-ED2C-4F0D-BCD0-84FE1E8AA801}" srcId="{B6CBBE0E-8F04-4061-B439-391B01066364}" destId="{7605E790-0C46-455C-92ED-F45DC682F195}" srcOrd="6" destOrd="0" parTransId="{DD9A5842-9578-4560-A0C2-CD1F57CBBCC6}" sibTransId="{B4CC0C89-3C65-4A49-8EB0-B81181846588}"/>
    <dgm:cxn modelId="{C3B582C9-1C59-46E8-8AC3-3B32E50BD540}" type="presOf" srcId="{E61C6A50-763D-4853-9377-863F3AC7B3C5}" destId="{81D6D3BF-30E3-408C-A9B0-21265B825DE8}" srcOrd="0" destOrd="0" presId="urn:microsoft.com/office/officeart/2005/8/layout/radial1"/>
    <dgm:cxn modelId="{A0405DC9-DBBA-42DA-B045-F3B3F5F6DEC3}" type="presOf" srcId="{65E8CB7C-AD78-4A54-830F-2748AB77FEF4}" destId="{E8D85BCC-3F90-4FF2-BA84-BA6DA0035731}" srcOrd="0" destOrd="0" presId="urn:microsoft.com/office/officeart/2005/8/layout/radial1"/>
    <dgm:cxn modelId="{2BE79404-3E2E-458B-B926-369ED289FA33}" type="presOf" srcId="{E61C6A50-763D-4853-9377-863F3AC7B3C5}" destId="{F818E219-6317-4418-A465-D2F41D981583}" srcOrd="1" destOrd="0" presId="urn:microsoft.com/office/officeart/2005/8/layout/radial1"/>
    <dgm:cxn modelId="{386D078D-1F35-4BC4-BCD8-34804AB5FC9B}" type="presOf" srcId="{DB784A56-AA47-4B4D-B195-EB09938CDE89}" destId="{95483BC2-A1BB-4100-AAA8-5D5E2267BED9}" srcOrd="1" destOrd="0" presId="urn:microsoft.com/office/officeart/2005/8/layout/radial1"/>
    <dgm:cxn modelId="{F6ECC2E0-7EF8-49C3-AC1A-88D7A8D66E9F}" srcId="{690B22F0-3C67-4CB5-B9B1-E5545CEACA9D}" destId="{B6CBBE0E-8F04-4061-B439-391B01066364}" srcOrd="0" destOrd="0" parTransId="{ABE42BF2-4CC5-47E4-8A3B-38970C7C3D3F}" sibTransId="{33D0F20E-F76F-4FFE-954C-812D62A2C19C}"/>
    <dgm:cxn modelId="{538A308A-2B3C-4B2A-A73C-227DFC72A5F9}" type="presOf" srcId="{690B22F0-3C67-4CB5-B9B1-E5545CEACA9D}" destId="{5E9709B9-476F-4F24-994C-D6977F4789E6}" srcOrd="0" destOrd="0" presId="urn:microsoft.com/office/officeart/2005/8/layout/radial1"/>
    <dgm:cxn modelId="{E77C3E9A-06DF-4149-AEA3-EB42655ECD42}" type="presOf" srcId="{0641A101-F198-4B8E-9158-56D6CE4483C6}" destId="{B8495798-4CE4-4F0D-9819-544072E3ABF4}" srcOrd="0" destOrd="0" presId="urn:microsoft.com/office/officeart/2005/8/layout/radial1"/>
    <dgm:cxn modelId="{83D5E005-3D8F-4EE6-A4CA-B2E1EEAA3354}" srcId="{B6CBBE0E-8F04-4061-B439-391B01066364}" destId="{F1335AFC-91DE-46B3-98D6-5D8E7CDA370A}" srcOrd="3" destOrd="0" parTransId="{DB784A56-AA47-4B4D-B195-EB09938CDE89}" sibTransId="{8B71BF40-CDDB-4B02-8037-0254517103BC}"/>
    <dgm:cxn modelId="{D75F1D2A-6EA7-4FFA-A9B1-F5C34106F1A4}" type="presOf" srcId="{D2172068-6B53-4F5F-9D89-43DDFC377628}" destId="{193646B3-C9A9-4A74-B110-B93AE4624059}" srcOrd="0" destOrd="0" presId="urn:microsoft.com/office/officeart/2005/8/layout/radial1"/>
    <dgm:cxn modelId="{25DC6246-6D4E-41F0-9678-6F1EDAAF1221}" type="presOf" srcId="{17294029-C239-4C63-8FF8-E82859FB40E8}" destId="{7F56580E-5912-4344-BF0E-61B2FF098605}" srcOrd="0" destOrd="0" presId="urn:microsoft.com/office/officeart/2005/8/layout/radial1"/>
    <dgm:cxn modelId="{22B21F3E-320C-4AD7-9179-8C6B993BE93A}" srcId="{B6CBBE0E-8F04-4061-B439-391B01066364}" destId="{D2172068-6B53-4F5F-9D89-43DDFC377628}" srcOrd="5" destOrd="0" parTransId="{0641A101-F198-4B8E-9158-56D6CE4483C6}" sibTransId="{BFE03F9C-04F4-479D-800C-5A5F078C920B}"/>
    <dgm:cxn modelId="{6FE42CD4-E175-4402-A5C9-6E4A189610F9}" type="presOf" srcId="{F1335AFC-91DE-46B3-98D6-5D8E7CDA370A}" destId="{43A44992-3515-47FE-B7B2-6D250EE3CF0A}" srcOrd="0" destOrd="0" presId="urn:microsoft.com/office/officeart/2005/8/layout/radial1"/>
    <dgm:cxn modelId="{A8985DD5-3403-4B8D-B7B8-3B1E61B3D187}" type="presOf" srcId="{851F64D8-D208-4BA9-8AD3-1F30F8230284}" destId="{6983EC22-A0C6-4CA6-AC16-98191BBAB47A}" srcOrd="1" destOrd="0" presId="urn:microsoft.com/office/officeart/2005/8/layout/radial1"/>
    <dgm:cxn modelId="{A1307ADF-6854-4391-9A80-7FE34FB4C672}" type="presParOf" srcId="{5E9709B9-476F-4F24-994C-D6977F4789E6}" destId="{9BCB6D7F-B599-4443-BD0C-117EA0AF56A6}" srcOrd="0" destOrd="0" presId="urn:microsoft.com/office/officeart/2005/8/layout/radial1"/>
    <dgm:cxn modelId="{4DE5BE8E-D0D4-4813-A462-8449B097C4BA}" type="presParOf" srcId="{5E9709B9-476F-4F24-994C-D6977F4789E6}" destId="{AC71FB9B-6B18-43D4-8221-EEB1FD71E35A}" srcOrd="1" destOrd="0" presId="urn:microsoft.com/office/officeart/2005/8/layout/radial1"/>
    <dgm:cxn modelId="{F8CA06F0-D2E3-47C8-A711-01371EEB38F2}" type="presParOf" srcId="{AC71FB9B-6B18-43D4-8221-EEB1FD71E35A}" destId="{6983EC22-A0C6-4CA6-AC16-98191BBAB47A}" srcOrd="0" destOrd="0" presId="urn:microsoft.com/office/officeart/2005/8/layout/radial1"/>
    <dgm:cxn modelId="{C8A84B23-F492-468D-8B78-E3CF3B12502A}" type="presParOf" srcId="{5E9709B9-476F-4F24-994C-D6977F4789E6}" destId="{E8D85BCC-3F90-4FF2-BA84-BA6DA0035731}" srcOrd="2" destOrd="0" presId="urn:microsoft.com/office/officeart/2005/8/layout/radial1"/>
    <dgm:cxn modelId="{BBD155C4-6E9D-4866-899C-7BC1E4375C79}" type="presParOf" srcId="{5E9709B9-476F-4F24-994C-D6977F4789E6}" destId="{81D6D3BF-30E3-408C-A9B0-21265B825DE8}" srcOrd="3" destOrd="0" presId="urn:microsoft.com/office/officeart/2005/8/layout/radial1"/>
    <dgm:cxn modelId="{9723B2B4-4392-477F-A0C8-489DC1439943}" type="presParOf" srcId="{81D6D3BF-30E3-408C-A9B0-21265B825DE8}" destId="{F818E219-6317-4418-A465-D2F41D981583}" srcOrd="0" destOrd="0" presId="urn:microsoft.com/office/officeart/2005/8/layout/radial1"/>
    <dgm:cxn modelId="{33446BAB-AAFC-4524-85E2-D9FC76921A2C}" type="presParOf" srcId="{5E9709B9-476F-4F24-994C-D6977F4789E6}" destId="{7F56580E-5912-4344-BF0E-61B2FF098605}" srcOrd="4" destOrd="0" presId="urn:microsoft.com/office/officeart/2005/8/layout/radial1"/>
    <dgm:cxn modelId="{DD74083F-8FEB-44D1-B657-D21ED204456D}" type="presParOf" srcId="{5E9709B9-476F-4F24-994C-D6977F4789E6}" destId="{32AD55E5-B179-4A06-9968-604B147F7BA6}" srcOrd="5" destOrd="0" presId="urn:microsoft.com/office/officeart/2005/8/layout/radial1"/>
    <dgm:cxn modelId="{B916153A-4B16-4320-B065-0315B0BBB77D}" type="presParOf" srcId="{32AD55E5-B179-4A06-9968-604B147F7BA6}" destId="{A2711A5F-AEE4-43A3-B8A0-9D2F38F62D8D}" srcOrd="0" destOrd="0" presId="urn:microsoft.com/office/officeart/2005/8/layout/radial1"/>
    <dgm:cxn modelId="{AD98A3FD-FAEE-4B50-8A5B-F2F57EB55239}" type="presParOf" srcId="{5E9709B9-476F-4F24-994C-D6977F4789E6}" destId="{3680F570-11F3-47F6-BD56-0CFCD3FA69BE}" srcOrd="6" destOrd="0" presId="urn:microsoft.com/office/officeart/2005/8/layout/radial1"/>
    <dgm:cxn modelId="{25698A2D-28C2-4B97-910D-C75ACEE82111}" type="presParOf" srcId="{5E9709B9-476F-4F24-994C-D6977F4789E6}" destId="{801E4F20-F7BC-429C-BA38-345395064D8C}" srcOrd="7" destOrd="0" presId="urn:microsoft.com/office/officeart/2005/8/layout/radial1"/>
    <dgm:cxn modelId="{E8DBC365-663B-4F39-A0E6-E2931801CB94}" type="presParOf" srcId="{801E4F20-F7BC-429C-BA38-345395064D8C}" destId="{95483BC2-A1BB-4100-AAA8-5D5E2267BED9}" srcOrd="0" destOrd="0" presId="urn:microsoft.com/office/officeart/2005/8/layout/radial1"/>
    <dgm:cxn modelId="{EEB13AC3-52D7-440E-83E2-581B60A9B132}" type="presParOf" srcId="{5E9709B9-476F-4F24-994C-D6977F4789E6}" destId="{43A44992-3515-47FE-B7B2-6D250EE3CF0A}" srcOrd="8" destOrd="0" presId="urn:microsoft.com/office/officeart/2005/8/layout/radial1"/>
    <dgm:cxn modelId="{8E84DE21-DCD9-459E-B64C-FB08956FC4F1}" type="presParOf" srcId="{5E9709B9-476F-4F24-994C-D6977F4789E6}" destId="{BA3BF59A-DC9D-4C02-AF1D-647ED233B59E}" srcOrd="9" destOrd="0" presId="urn:microsoft.com/office/officeart/2005/8/layout/radial1"/>
    <dgm:cxn modelId="{330449E2-2CED-4F1A-AA33-672195C831DE}" type="presParOf" srcId="{BA3BF59A-DC9D-4C02-AF1D-647ED233B59E}" destId="{C0914EFF-5724-4E8E-95ED-4591A81ACA77}" srcOrd="0" destOrd="0" presId="urn:microsoft.com/office/officeart/2005/8/layout/radial1"/>
    <dgm:cxn modelId="{6CFC9172-EA1F-4795-8AF6-FF95994C6827}" type="presParOf" srcId="{5E9709B9-476F-4F24-994C-D6977F4789E6}" destId="{FB34320D-DEFF-4B47-B8E8-82C52649C033}" srcOrd="10" destOrd="0" presId="urn:microsoft.com/office/officeart/2005/8/layout/radial1"/>
    <dgm:cxn modelId="{1844401C-C048-47C5-BC73-D385C7BF7407}" type="presParOf" srcId="{5E9709B9-476F-4F24-994C-D6977F4789E6}" destId="{B8495798-4CE4-4F0D-9819-544072E3ABF4}" srcOrd="11" destOrd="0" presId="urn:microsoft.com/office/officeart/2005/8/layout/radial1"/>
    <dgm:cxn modelId="{F3CDDE8C-7A97-4B5D-A51A-768FC306CFB0}" type="presParOf" srcId="{B8495798-4CE4-4F0D-9819-544072E3ABF4}" destId="{A60F8B2A-1A52-46F0-B8B6-45EFFB29970A}" srcOrd="0" destOrd="0" presId="urn:microsoft.com/office/officeart/2005/8/layout/radial1"/>
    <dgm:cxn modelId="{4184C17D-033B-4857-BC95-359C1E0399C1}" type="presParOf" srcId="{5E9709B9-476F-4F24-994C-D6977F4789E6}" destId="{193646B3-C9A9-4A74-B110-B93AE4624059}" srcOrd="12" destOrd="0" presId="urn:microsoft.com/office/officeart/2005/8/layout/radial1"/>
    <dgm:cxn modelId="{3F1CE95C-24E4-43F0-8B28-287E9A9D2303}" type="presParOf" srcId="{5E9709B9-476F-4F24-994C-D6977F4789E6}" destId="{22B844CA-971E-4CAF-94F2-0011EB77D15C}" srcOrd="13" destOrd="0" presId="urn:microsoft.com/office/officeart/2005/8/layout/radial1"/>
    <dgm:cxn modelId="{9C1C5CDF-2DC5-4246-B2FD-0C19153C45F0}" type="presParOf" srcId="{22B844CA-971E-4CAF-94F2-0011EB77D15C}" destId="{F602FDD4-F681-4728-A76D-9C3EEF2104B6}" srcOrd="0" destOrd="0" presId="urn:microsoft.com/office/officeart/2005/8/layout/radial1"/>
    <dgm:cxn modelId="{1872C295-9145-4657-8EF3-E8DC5A40D4D6}" type="presParOf" srcId="{5E9709B9-476F-4F24-994C-D6977F4789E6}" destId="{72513289-B7EE-4ED8-A3CF-79DB3A1E6AAF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E1036AF-71C2-44C2-9EF6-6CB4A45FB8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6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8F3574-E815-41EB-BEC0-87B81D36E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713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8F3574-E815-41EB-BEC0-87B81D36E10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54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C4C6AFD-BC05-4C38-8312-B702CEEC0D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6175C3E-8D8F-494A-AEC4-B827198334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51521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C4C6AFD-BC05-4C38-8312-B702CEEC0D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6175C3E-8D8F-494A-AEC4-B827198334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0901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C4C6AFD-BC05-4C38-8312-B702CEEC0D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6175C3E-8D8F-494A-AEC4-B827198334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9201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C4C6AFD-BC05-4C38-8312-B702CEEC0D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6175C3E-8D8F-494A-AEC4-B827198334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3077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C4C6AFD-BC05-4C38-8312-B702CEEC0D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6175C3E-8D8F-494A-AEC4-B827198334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7300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C4C6AFD-BC05-4C38-8312-B702CEEC0D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6175C3E-8D8F-494A-AEC4-B827198334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041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C4C6AFD-BC05-4C38-8312-B702CEEC0D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6175C3E-8D8F-494A-AEC4-B827198334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736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C4C6AFD-BC05-4C38-8312-B702CEEC0D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6175C3E-8D8F-494A-AEC4-B827198334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5660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C4C6AFD-BC05-4C38-8312-B702CEEC0D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6175C3E-8D8F-494A-AEC4-B827198334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8205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C4C6AFD-BC05-4C38-8312-B702CEEC0D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6175C3E-8D8F-494A-AEC4-B827198334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048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C4C6AFD-BC05-4C38-8312-B702CEEC0D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6175C3E-8D8F-494A-AEC4-B827198334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5063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FC4C6AFD-BC05-4C38-8312-B702CEEC0D0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10/25/2020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56175C3E-8D8F-494A-AEC4-B8271983349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6170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514350" rtl="1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r" defTabSz="514350" rtl="1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emf"/><Relationship Id="rId7" Type="http://schemas.microsoft.com/office/2007/relationships/hdphoto" Target="../media/hdphoto2.wdp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542285" y="227038"/>
            <a:ext cx="7992888" cy="11822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2245" y="2420888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7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أنواع</a:t>
            </a:r>
            <a:r>
              <a:rPr lang="ar-BH" sz="7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ُ</a:t>
            </a:r>
            <a:r>
              <a:rPr lang="ar-SA" sz="7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المياه</a:t>
            </a:r>
            <a:r>
              <a:rPr lang="ar-BH" sz="7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7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 الط</a:t>
            </a:r>
            <a:r>
              <a:rPr lang="ar-BH" sz="7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َّ</a:t>
            </a:r>
            <a:r>
              <a:rPr lang="ar-SA" sz="7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اه</a:t>
            </a:r>
            <a:r>
              <a:rPr lang="ar-BH" sz="7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r>
              <a:rPr lang="ar-SA" sz="7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رة</a:t>
            </a:r>
            <a:r>
              <a:rPr lang="ar-BH" sz="7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ِ</a:t>
            </a:r>
            <a:endParaRPr lang="ar-BH" sz="7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21FC120-807C-42B3-9DB1-83839AC44EB8}"/>
              </a:ext>
            </a:extLst>
          </p:cNvPr>
          <p:cNvSpPr/>
          <p:nvPr/>
        </p:nvSpPr>
        <p:spPr>
          <a:xfrm>
            <a:off x="2729987" y="4293096"/>
            <a:ext cx="3684021" cy="193899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BH" sz="32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</a:t>
            </a:r>
            <a:r>
              <a:rPr lang="ar-BH" sz="32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الإسلامية ـ الجزء الأول </a:t>
            </a:r>
            <a:endParaRPr lang="ar-BH" sz="32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ar-SA" sz="24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24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لصف الأول الابتدائي</a:t>
            </a:r>
          </a:p>
          <a:p>
            <a:pPr algn="ctr">
              <a:lnSpc>
                <a:spcPct val="150000"/>
              </a:lnSpc>
            </a:pPr>
            <a:r>
              <a:rPr lang="ar-BH" sz="24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الأول </a:t>
            </a:r>
            <a:endParaRPr lang="ar-BH" sz="3200" b="1" dirty="0">
              <a:ln w="0"/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4792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ater tybes 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1" r="13122" b="11357"/>
          <a:stretch/>
        </p:blipFill>
        <p:spPr>
          <a:xfrm>
            <a:off x="7668344" y="188640"/>
            <a:ext cx="1296144" cy="112405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5536" y="3855423"/>
            <a:ext cx="8143358" cy="1656185"/>
            <a:chOff x="889250" y="2957074"/>
            <a:chExt cx="7660277" cy="1457950"/>
          </a:xfrm>
        </p:grpSpPr>
        <p:sp>
          <p:nvSpPr>
            <p:cNvPr id="3" name="Frame 2"/>
            <p:cNvSpPr/>
            <p:nvPr/>
          </p:nvSpPr>
          <p:spPr>
            <a:xfrm>
              <a:off x="1098530" y="2957074"/>
              <a:ext cx="7450997" cy="1457950"/>
            </a:xfrm>
            <a:prstGeom prst="frame">
              <a:avLst>
                <a:gd name="adj1" fmla="val 15868"/>
              </a:avLst>
            </a:prstGeom>
            <a:solidFill>
              <a:srgbClr val="C00000"/>
            </a:solidFill>
            <a:ln w="7620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>
              <a:spAutoFit/>
              <a:sp3d extrusionH="57150">
                <a:bevelT w="38100" h="38100"/>
              </a:sp3d>
            </a:bodyPr>
            <a:lstStyle/>
            <a:p>
              <a:pPr algn="just" rtl="1">
                <a:lnSpc>
                  <a:spcPct val="200000"/>
                </a:lnSpc>
              </a:pPr>
              <a:endParaRPr lang="ar-BH" sz="800" b="1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89250" y="3106148"/>
              <a:ext cx="7654206" cy="99688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rtl="1">
                <a:lnSpc>
                  <a:spcPct val="200000"/>
                </a:lnSpc>
              </a:pPr>
              <a:r>
                <a:rPr lang="ar-SA" sz="4000" b="1" dirty="0" smtClean="0"/>
                <a:t>أنواع</a:t>
              </a:r>
              <a:r>
                <a:rPr lang="ar-BH" sz="4000" b="1" dirty="0" smtClean="0"/>
                <a:t>َ</a:t>
              </a:r>
              <a:r>
                <a:rPr lang="ar-SA" sz="4000" b="1" dirty="0" smtClean="0"/>
                <a:t> </a:t>
              </a:r>
              <a:r>
                <a:rPr lang="ar-SA" sz="4000" b="1" dirty="0"/>
                <a:t>المياه الطاهرة واستعمالاتها.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CD5094-41BC-4DBB-8AEC-41CE4C99C873}"/>
              </a:ext>
            </a:extLst>
          </p:cNvPr>
          <p:cNvSpPr txBox="1"/>
          <p:nvPr/>
        </p:nvSpPr>
        <p:spPr>
          <a:xfrm>
            <a:off x="0" y="58820"/>
            <a:ext cx="2824463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1600" b="1" dirty="0">
                <a:solidFill>
                  <a:schemeClr val="bg1"/>
                </a:solidFill>
                <a:cs typeface="+mj-cs"/>
              </a:rPr>
              <a:t>أنواع المياه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الطاهرة – التربية الاسلامية</a:t>
            </a:r>
            <a:endParaRPr lang="ar-BH" sz="16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2788353" y="1052736"/>
            <a:ext cx="3978439" cy="2536031"/>
          </a:xfrm>
          <a:prstGeom prst="downArrowCallout">
            <a:avLst>
              <a:gd name="adj1" fmla="val 24599"/>
              <a:gd name="adj2" fmla="val 32902"/>
              <a:gd name="adj3" fmla="val 30927"/>
              <a:gd name="adj4" fmla="val 6033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82600" dist="876300" dir="8100000" sx="76000" sy="76000" algn="tr" rotWithShape="0">
              <a:srgbClr val="00B0F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ar-BH" sz="4000" b="1" cap="none" spc="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أهداف الدرس.....</a:t>
            </a:r>
          </a:p>
          <a:p>
            <a:pPr algn="r" rtl="1"/>
            <a:endParaRPr lang="ar-BH" sz="1200" b="1" cap="none" spc="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 rtl="1"/>
            <a:r>
              <a:rPr lang="ar-SA" sz="40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</a:t>
            </a:r>
            <a:r>
              <a:rPr lang="ar-BH" sz="4000" b="1" cap="none" spc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تعلم </a:t>
            </a:r>
            <a:r>
              <a:rPr lang="ar-BH" sz="4000" b="1" cap="none" spc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اليوم: </a:t>
            </a:r>
            <a:endParaRPr lang="en-US" sz="4000" b="1" cap="none" spc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75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ter tybes 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764466491"/>
              </p:ext>
            </p:extLst>
          </p:nvPr>
        </p:nvGraphicFramePr>
        <p:xfrm>
          <a:off x="971600" y="480959"/>
          <a:ext cx="7336309" cy="5808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32083" y="188640"/>
            <a:ext cx="148818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ماءُ المطر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2320" y="1268760"/>
            <a:ext cx="128010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rtl="1"/>
            <a:r>
              <a:rPr lang="ar-SA" sz="28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ماءُ البحر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6769" y="2794626"/>
            <a:ext cx="1409727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SA" dirty="0">
                <a:solidFill>
                  <a:schemeClr val="accent5">
                    <a:lumMod val="50000"/>
                  </a:schemeClr>
                </a:solidFill>
              </a:rPr>
              <a:t> ماءُ النهر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5514729"/>
            <a:ext cx="136557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SA" dirty="0">
                <a:solidFill>
                  <a:schemeClr val="accent5">
                    <a:lumMod val="50000"/>
                  </a:schemeClr>
                </a:solidFill>
              </a:rPr>
              <a:t> ماءُ البئر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86104" y="5513715"/>
            <a:ext cx="154168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SA" dirty="0">
                <a:solidFill>
                  <a:schemeClr val="accent5">
                    <a:lumMod val="50000"/>
                  </a:schemeClr>
                </a:solidFill>
              </a:rPr>
              <a:t> ماءُ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العَيْن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5359" y="3337828"/>
            <a:ext cx="125828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SA" dirty="0">
                <a:solidFill>
                  <a:schemeClr val="accent5">
                    <a:lumMod val="50000"/>
                  </a:schemeClr>
                </a:solidFill>
              </a:rPr>
              <a:t>ماءُ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الثلج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052" y="1544021"/>
            <a:ext cx="130263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rtl="1">
              <a:defRPr sz="28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ar-SA" dirty="0">
                <a:solidFill>
                  <a:schemeClr val="accent5">
                    <a:lumMod val="50000"/>
                  </a:schemeClr>
                </a:solidFill>
              </a:rPr>
              <a:t> ماءُ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البَرَد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ACD5094-41BC-4DBB-8AEC-41CE4C99C873}"/>
              </a:ext>
            </a:extLst>
          </p:cNvPr>
          <p:cNvSpPr txBox="1"/>
          <p:nvPr/>
        </p:nvSpPr>
        <p:spPr>
          <a:xfrm>
            <a:off x="0" y="58820"/>
            <a:ext cx="2824463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1600" b="1" dirty="0">
                <a:solidFill>
                  <a:schemeClr val="bg1"/>
                </a:solidFill>
                <a:cs typeface="+mj-cs"/>
              </a:rPr>
              <a:t>أنواع المياه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الطاهرة – التربية الاسلامية</a:t>
            </a:r>
            <a:endParaRPr lang="ar-BH" sz="16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99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BCB6D7F-B599-4443-BD0C-117EA0AF5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9BCB6D7F-B599-4443-BD0C-117EA0AF5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9BCB6D7F-B599-4443-BD0C-117EA0AF5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graphicEl>
                                              <a:dgm id="{9BCB6D7F-B599-4443-BD0C-117EA0AF5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ter tybes 00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C71FB9B-6B18-43D4-8221-EEB1FD71E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graphicEl>
                                              <a:dgm id="{AC71FB9B-6B18-43D4-8221-EEB1FD71E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graphicEl>
                                              <a:dgm id="{AC71FB9B-6B18-43D4-8221-EEB1FD71E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graphicEl>
                                              <a:dgm id="{AC71FB9B-6B18-43D4-8221-EEB1FD71E3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8D85BCC-3F90-4FF2-BA84-BA6DA0035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graphicEl>
                                              <a:dgm id="{E8D85BCC-3F90-4FF2-BA84-BA6DA0035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graphicEl>
                                              <a:dgm id="{E8D85BCC-3F90-4FF2-BA84-BA6DA00357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graphicEl>
                                              <a:dgm id="{E8D85BCC-3F90-4FF2-BA84-BA6DA00357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1D6D3BF-30E3-408C-A9B0-21265B82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graphicEl>
                                              <a:dgm id="{81D6D3BF-30E3-408C-A9B0-21265B82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graphicEl>
                                              <a:dgm id="{81D6D3BF-30E3-408C-A9B0-21265B82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graphicEl>
                                              <a:dgm id="{81D6D3BF-30E3-408C-A9B0-21265B825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8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F56580E-5912-4344-BF0E-61B2FF098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graphicEl>
                                              <a:dgm id="{7F56580E-5912-4344-BF0E-61B2FF098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graphicEl>
                                              <a:dgm id="{7F56580E-5912-4344-BF0E-61B2FF0986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graphicEl>
                                              <a:dgm id="{7F56580E-5912-4344-BF0E-61B2FF0986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4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2AD55E5-B179-4A06-9968-604B147F7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graphicEl>
                                              <a:dgm id="{32AD55E5-B179-4A06-9968-604B147F7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>
                                            <p:graphicEl>
                                              <a:dgm id="{32AD55E5-B179-4A06-9968-604B147F7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32AD55E5-B179-4A06-9968-604B147F7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6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80F570-11F3-47F6-BD56-0CFCD3FA6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graphicEl>
                                              <a:dgm id="{3680F570-11F3-47F6-BD56-0CFCD3FA6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graphicEl>
                                              <a:dgm id="{3680F570-11F3-47F6-BD56-0CFCD3FA6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graphicEl>
                                              <a:dgm id="{3680F570-11F3-47F6-BD56-0CFCD3FA6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8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01E4F20-F7BC-429C-BA38-345395064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>
                                            <p:graphicEl>
                                              <a:dgm id="{801E4F20-F7BC-429C-BA38-345395064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>
                                            <p:graphicEl>
                                              <a:dgm id="{801E4F20-F7BC-429C-BA38-345395064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801E4F20-F7BC-429C-BA38-345395064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4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3A44992-3515-47FE-B7B2-6D250EE3C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>
                                            <p:graphicEl>
                                              <a:dgm id="{43A44992-3515-47FE-B7B2-6D250EE3C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>
                                            <p:graphicEl>
                                              <a:dgm id="{43A44992-3515-47FE-B7B2-6D250EE3C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graphicEl>
                                              <a:dgm id="{43A44992-3515-47FE-B7B2-6D250EE3CF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6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3BF59A-DC9D-4C02-AF1D-647ED233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>
                                            <p:graphicEl>
                                              <a:dgm id="{BA3BF59A-DC9D-4C02-AF1D-647ED233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>
                                            <p:graphicEl>
                                              <a:dgm id="{BA3BF59A-DC9D-4C02-AF1D-647ED233B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BA3BF59A-DC9D-4C02-AF1D-647ED233B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42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B34320D-DEFF-4B47-B8E8-82C52649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>
                                            <p:graphicEl>
                                              <a:dgm id="{FB34320D-DEFF-4B47-B8E8-82C52649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graphicEl>
                                              <a:dgm id="{FB34320D-DEFF-4B47-B8E8-82C52649C0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">
                                            <p:graphicEl>
                                              <a:dgm id="{FB34320D-DEFF-4B47-B8E8-82C52649C0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8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4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8495798-4CE4-4F0D-9819-544072E3A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>
                                            <p:graphicEl>
                                              <a:dgm id="{B8495798-4CE4-4F0D-9819-544072E3A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>
                                            <p:graphicEl>
                                              <a:dgm id="{B8495798-4CE4-4F0D-9819-544072E3AB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graphicEl>
                                              <a:dgm id="{B8495798-4CE4-4F0D-9819-544072E3AB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93646B3-C9A9-4A74-B110-B93AE4624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>
                                            <p:graphicEl>
                                              <a:dgm id="{193646B3-C9A9-4A74-B110-B93AE4624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>
                                            <p:graphicEl>
                                              <a:dgm id="{193646B3-C9A9-4A74-B110-B93AE4624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>
                                            <p:graphicEl>
                                              <a:dgm id="{193646B3-C9A9-4A74-B110-B93AE46240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66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72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2B844CA-971E-4CAF-94F2-0011EB77D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">
                                            <p:graphicEl>
                                              <a:dgm id="{22B844CA-971E-4CAF-94F2-0011EB77D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>
                                            <p:graphicEl>
                                              <a:dgm id="{22B844CA-971E-4CAF-94F2-0011EB77D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>
                                            <p:graphicEl>
                                              <a:dgm id="{22B844CA-971E-4CAF-94F2-0011EB77D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78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513289-B7EE-4ED8-A3CF-79DB3A1E6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">
                                            <p:graphicEl>
                                              <a:dgm id="{72513289-B7EE-4ED8-A3CF-79DB3A1E6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">
                                            <p:graphicEl>
                                              <a:dgm id="{72513289-B7EE-4ED8-A3CF-79DB3A1E6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">
                                            <p:graphicEl>
                                              <a:dgm id="{72513289-B7EE-4ED8-A3CF-79DB3A1E6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84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  <p:bldP spid="3" grpId="0" uiExpand="1" animBg="1"/>
      <p:bldP spid="8" grpId="0" uiExpand="1" animBg="1"/>
      <p:bldP spid="14" grpId="0" uiExpand="1" animBg="1"/>
      <p:bldP spid="15" grpId="0" uiExpand="1" animBg="1"/>
      <p:bldP spid="16" grpId="0" uiExpand="1" animBg="1"/>
      <p:bldP spid="17" grpId="0" uiExpand="1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7F74DEA1-1E6B-41B1-A6A1-42783F7B1DC5}"/>
              </a:ext>
            </a:extLst>
          </p:cNvPr>
          <p:cNvSpPr/>
          <p:nvPr/>
        </p:nvSpPr>
        <p:spPr>
          <a:xfrm>
            <a:off x="4872492" y="3284985"/>
            <a:ext cx="3845035" cy="2901148"/>
          </a:xfrm>
          <a:prstGeom prst="roundRect">
            <a:avLst>
              <a:gd name="adj" fmla="val 10000"/>
            </a:avLst>
          </a:prstGeom>
          <a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6DDD6A46-8914-4B23-A565-11A3105EAC79}"/>
              </a:ext>
            </a:extLst>
          </p:cNvPr>
          <p:cNvSpPr/>
          <p:nvPr/>
        </p:nvSpPr>
        <p:spPr>
          <a:xfrm>
            <a:off x="407996" y="3284986"/>
            <a:ext cx="3960440" cy="2988716"/>
          </a:xfrm>
          <a:prstGeom prst="roundRect">
            <a:avLst>
              <a:gd name="adj" fmla="val 10000"/>
            </a:avLst>
          </a:prstGeom>
          <a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CD5094-41BC-4DBB-8AEC-41CE4C99C873}"/>
              </a:ext>
            </a:extLst>
          </p:cNvPr>
          <p:cNvSpPr txBox="1"/>
          <p:nvPr/>
        </p:nvSpPr>
        <p:spPr>
          <a:xfrm>
            <a:off x="0" y="58820"/>
            <a:ext cx="2824463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1600" b="1" dirty="0">
                <a:solidFill>
                  <a:schemeClr val="bg1"/>
                </a:solidFill>
                <a:cs typeface="+mj-cs"/>
              </a:rPr>
              <a:t>أنواع المياه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الطاهرة – التربية الاسلامية</a:t>
            </a:r>
            <a:endParaRPr lang="ar-BH" sz="16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87624" y="980728"/>
            <a:ext cx="6832176" cy="882253"/>
          </a:xfrm>
          <a:prstGeom prst="rect">
            <a:avLst/>
          </a:prstGeom>
          <a:solidFill>
            <a:srgbClr val="F8CCAE"/>
          </a:solidFill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685" tIns="19685" rIns="19685" bIns="19685" numCol="1" spcCol="1270" anchor="ctr" anchorCtr="0">
            <a:noAutofit/>
          </a:bodyPr>
          <a:lstStyle/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SA" sz="4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المسلمُ يستعملُ الماءَ الطاهر </a:t>
            </a:r>
            <a:r>
              <a:rPr lang="ar-SA" sz="40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في:</a:t>
            </a:r>
            <a:endParaRPr lang="en-US" sz="4000" kern="1200" dirty="0"/>
          </a:p>
        </p:txBody>
      </p:sp>
      <p:sp>
        <p:nvSpPr>
          <p:cNvPr id="19" name="Rectangle 18"/>
          <p:cNvSpPr/>
          <p:nvPr/>
        </p:nvSpPr>
        <p:spPr>
          <a:xfrm>
            <a:off x="5436096" y="2222217"/>
            <a:ext cx="2972045" cy="9628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6500" b="1" kern="1200" dirty="0">
                <a:solidFill>
                  <a:srgbClr val="002060"/>
                </a:solidFill>
              </a:rPr>
              <a:t>الوضوء</a:t>
            </a:r>
            <a:endParaRPr lang="en-US" sz="6500" b="1" kern="1200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71600" y="2204864"/>
            <a:ext cx="3168352" cy="9628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ar-BH" sz="6500" b="1" kern="1200" dirty="0">
                <a:solidFill>
                  <a:srgbClr val="002060"/>
                </a:solidFill>
              </a:rPr>
              <a:t>الاغتسال</a:t>
            </a:r>
            <a:endParaRPr lang="en-US" sz="6500" b="1" kern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9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ter tybes 0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6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51" y="1148901"/>
            <a:ext cx="3753289" cy="2420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467455"/>
            <a:ext cx="6012495" cy="52322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rtl="1"/>
            <a:r>
              <a:rPr lang="ar-S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أذكر </a:t>
            </a:r>
            <a:r>
              <a:rPr lang="ar-BH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</a:t>
            </a:r>
            <a:r>
              <a:rPr lang="ar-S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سم الماء الطاهر في كل صورة مما ياتي: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4056" y="3256034"/>
            <a:ext cx="151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122" y="1181012"/>
            <a:ext cx="3891630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940" y="3816565"/>
            <a:ext cx="3884508" cy="2483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82" y="3789555"/>
            <a:ext cx="3899813" cy="254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ACD5094-41BC-4DBB-8AEC-41CE4C99C873}"/>
              </a:ext>
            </a:extLst>
          </p:cNvPr>
          <p:cNvSpPr txBox="1"/>
          <p:nvPr/>
        </p:nvSpPr>
        <p:spPr>
          <a:xfrm>
            <a:off x="0" y="58820"/>
            <a:ext cx="2824463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1600" b="1" dirty="0">
                <a:solidFill>
                  <a:schemeClr val="bg1"/>
                </a:solidFill>
                <a:cs typeface="+mj-cs"/>
              </a:rPr>
              <a:t>أنواع المياه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الطاهرة – التربية الاسلامية</a:t>
            </a:r>
            <a:endParaRPr lang="ar-BH" sz="16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21FC120-807C-42B3-9DB1-83839AC44EB8}"/>
              </a:ext>
            </a:extLst>
          </p:cNvPr>
          <p:cNvSpPr/>
          <p:nvPr/>
        </p:nvSpPr>
        <p:spPr>
          <a:xfrm>
            <a:off x="6497229" y="2709168"/>
            <a:ext cx="226376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ar-SA" sz="5400" b="1" dirty="0"/>
              <a:t>ماء النهر</a:t>
            </a:r>
            <a:endParaRPr lang="en-US" sz="5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21FC120-807C-42B3-9DB1-83839AC44EB8}"/>
              </a:ext>
            </a:extLst>
          </p:cNvPr>
          <p:cNvSpPr/>
          <p:nvPr/>
        </p:nvSpPr>
        <p:spPr>
          <a:xfrm>
            <a:off x="6252707" y="5479654"/>
            <a:ext cx="227658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rtl="1"/>
            <a:r>
              <a:rPr lang="ar-SA" sz="5400" b="1" dirty="0"/>
              <a:t>ماء </a:t>
            </a:r>
            <a:r>
              <a:rPr lang="ar-SA" sz="5400" b="1" dirty="0" smtClean="0"/>
              <a:t>ال</a:t>
            </a:r>
            <a:r>
              <a:rPr lang="ar-BH" sz="5400" b="1" dirty="0" smtClean="0"/>
              <a:t>عَيْن</a:t>
            </a:r>
            <a:endParaRPr lang="en-US" sz="5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21FC120-807C-42B3-9DB1-83839AC44EB8}"/>
              </a:ext>
            </a:extLst>
          </p:cNvPr>
          <p:cNvSpPr/>
          <p:nvPr/>
        </p:nvSpPr>
        <p:spPr>
          <a:xfrm>
            <a:off x="612562" y="1118630"/>
            <a:ext cx="2412840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ar-SA" sz="5400" b="1" dirty="0">
                <a:solidFill>
                  <a:srgbClr val="FFFA00"/>
                </a:solidFill>
              </a:rPr>
              <a:t>ماء المطر</a:t>
            </a:r>
            <a:endParaRPr lang="en-US" sz="5400" b="1" dirty="0">
              <a:solidFill>
                <a:srgbClr val="FFFA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21FC120-807C-42B3-9DB1-83839AC44EB8}"/>
              </a:ext>
            </a:extLst>
          </p:cNvPr>
          <p:cNvSpPr/>
          <p:nvPr/>
        </p:nvSpPr>
        <p:spPr>
          <a:xfrm>
            <a:off x="473956" y="5232348"/>
            <a:ext cx="2313454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rtl="1"/>
            <a:r>
              <a:rPr lang="ar-SA" sz="5400" b="1" dirty="0">
                <a:solidFill>
                  <a:srgbClr val="002060"/>
                </a:solidFill>
              </a:rPr>
              <a:t>ماء </a:t>
            </a:r>
            <a:r>
              <a:rPr lang="ar-SA" sz="5400" b="1" dirty="0" smtClean="0">
                <a:solidFill>
                  <a:srgbClr val="002060"/>
                </a:solidFill>
              </a:rPr>
              <a:t>ال</a:t>
            </a:r>
            <a:r>
              <a:rPr lang="ar-BH" sz="5400" b="1" dirty="0" smtClean="0">
                <a:solidFill>
                  <a:srgbClr val="002060"/>
                </a:solidFill>
              </a:rPr>
              <a:t>بحر</a:t>
            </a:r>
            <a:endParaRPr lang="en-US" sz="5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4647" y="159526"/>
            <a:ext cx="1763152" cy="83099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760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ater tybes 00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7" presetClass="entr" presetSubtype="0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6" grpId="0"/>
      <p:bldP spid="13" grpId="0"/>
      <p:bldP spid="15" grpId="0"/>
      <p:bldP spid="16" grpId="0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>
            <a:extLst>
              <a:ext uri="{FF2B5EF4-FFF2-40B4-BE49-F238E27FC236}">
                <a16:creationId xmlns="" xmlns:a16="http://schemas.microsoft.com/office/drawing/2014/main" id="{700B9559-58B5-459A-838E-59C54E63D1ED}"/>
              </a:ext>
            </a:extLst>
          </p:cNvPr>
          <p:cNvSpPr txBox="1"/>
          <p:nvPr/>
        </p:nvSpPr>
        <p:spPr>
          <a:xfrm>
            <a:off x="5331645" y="5445223"/>
            <a:ext cx="3523946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BH" sz="4800" b="1" dirty="0" smtClean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اِنْتَهى </a:t>
            </a:r>
            <a:r>
              <a:rPr lang="ar-BH" sz="4800" b="1" dirty="0">
                <a:ln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091582" y="991468"/>
            <a:ext cx="5874419" cy="3986337"/>
            <a:chOff x="292157" y="908720"/>
            <a:chExt cx="11713301" cy="3986337"/>
          </a:xfrm>
        </p:grpSpPr>
        <p:sp>
          <p:nvSpPr>
            <p:cNvPr id="17" name="Cloud Callout 16"/>
            <p:cNvSpPr/>
            <p:nvPr/>
          </p:nvSpPr>
          <p:spPr bwMode="auto">
            <a:xfrm>
              <a:off x="292157" y="908720"/>
              <a:ext cx="11713301" cy="3986337"/>
            </a:xfrm>
            <a:prstGeom prst="cloudCallout">
              <a:avLst>
                <a:gd name="adj1" fmla="val -68784"/>
                <a:gd name="adj2" fmla="val 7722"/>
              </a:avLst>
            </a:prstGeom>
            <a:solidFill>
              <a:srgbClr val="FDB5F3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63553" y="1722646"/>
              <a:ext cx="825691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BH" sz="66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دعواتنا للجميع </a:t>
              </a:r>
              <a:endParaRPr lang="en-US" sz="6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  <a:p>
              <a:pPr algn="r"/>
              <a:r>
                <a:rPr lang="ar-BH" sz="6000" b="1" dirty="0" smtClean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بالنجاح والتوفيق</a:t>
              </a:r>
              <a:endParaRPr lang="en-US" sz="6000" b="1" dirty="0"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pic>
        <p:nvPicPr>
          <p:cNvPr id="1026" name="Picture 2" descr="Roses Bouquet Vector Illustration Royalty Free Cliparts, Vectors ...">
            <a:extLst>
              <a:ext uri="{FF2B5EF4-FFF2-40B4-BE49-F238E27FC236}">
                <a16:creationId xmlns="" xmlns:a16="http://schemas.microsoft.com/office/drawing/2014/main" id="{D1737C6E-4046-427B-B9E3-682F3CC4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97738"/>
            <a:ext cx="1930346" cy="257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8C72B48A-D9FA-4F62-B1D3-CD64EF6321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33" y="1682939"/>
            <a:ext cx="2081610" cy="34845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ACD5094-41BC-4DBB-8AEC-41CE4C99C873}"/>
              </a:ext>
            </a:extLst>
          </p:cNvPr>
          <p:cNvSpPr txBox="1"/>
          <p:nvPr/>
        </p:nvSpPr>
        <p:spPr>
          <a:xfrm>
            <a:off x="81025" y="93545"/>
            <a:ext cx="2824463" cy="33855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BH" sz="1600" b="1" dirty="0">
                <a:solidFill>
                  <a:schemeClr val="bg1"/>
                </a:solidFill>
                <a:cs typeface="+mj-cs"/>
              </a:rPr>
              <a:t>أنواع المياه </a:t>
            </a:r>
            <a:r>
              <a:rPr lang="ar-BH" sz="1600" b="1" dirty="0" smtClean="0">
                <a:solidFill>
                  <a:schemeClr val="bg1"/>
                </a:solidFill>
                <a:cs typeface="+mj-cs"/>
              </a:rPr>
              <a:t>الطاهرة – التربية الاسلامية</a:t>
            </a:r>
            <a:endParaRPr lang="ar-BH" sz="1600" b="1" dirty="0">
              <a:solidFill>
                <a:schemeClr val="bg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382831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دعواتنا بالنجاح مري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3128</TotalTime>
  <Words>134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Arabic Typesetting</vt:lpstr>
      <vt:lpstr>Arial</vt:lpstr>
      <vt:lpstr>Calibri</vt:lpstr>
      <vt:lpstr>Calibri Light</vt:lpstr>
      <vt:lpstr>Sakkal Majalla</vt:lpstr>
      <vt:lpstr>Times New Roman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Mostafa</dc:creator>
  <cp:lastModifiedBy>Admin</cp:lastModifiedBy>
  <cp:revision>488</cp:revision>
  <dcterms:created xsi:type="dcterms:W3CDTF">2012-06-23T13:34:36Z</dcterms:created>
  <dcterms:modified xsi:type="dcterms:W3CDTF">2020-10-25T07:04:43Z</dcterms:modified>
</cp:coreProperties>
</file>