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9"/>
  </p:notesMasterIdLst>
  <p:sldIdLst>
    <p:sldId id="256" r:id="rId2"/>
    <p:sldId id="334" r:id="rId3"/>
    <p:sldId id="319" r:id="rId4"/>
    <p:sldId id="417" r:id="rId5"/>
    <p:sldId id="418" r:id="rId6"/>
    <p:sldId id="423" r:id="rId7"/>
    <p:sldId id="422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مل الدوسري" initials="أمل" lastIdx="1" clrIdx="0">
    <p:extLst>
      <p:ext uri="{19B8F6BF-5375-455C-9EA6-DF929625EA0E}">
        <p15:presenceInfo xmlns:p15="http://schemas.microsoft.com/office/powerpoint/2012/main" userId="أمل الدوسر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BF1"/>
    <a:srgbClr val="C8F8E6"/>
    <a:srgbClr val="A6F4D6"/>
    <a:srgbClr val="FF81DE"/>
    <a:srgbClr val="CC00FF"/>
    <a:srgbClr val="C40859"/>
    <a:srgbClr val="E46E2C"/>
    <a:srgbClr val="00B0F0"/>
    <a:srgbClr val="FFFFE7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06" autoAdjust="0"/>
    <p:restoredTop sz="93692" autoAdjust="0"/>
  </p:normalViewPr>
  <p:slideViewPr>
    <p:cSldViewPr>
      <p:cViewPr varScale="1">
        <p:scale>
          <a:sx n="70" d="100"/>
          <a:sy n="70" d="100"/>
        </p:scale>
        <p:origin x="726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FE6EE4-0427-446A-A8D9-6AF55A20281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15666C-1B94-46C4-A895-B74E6487A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666C-1B94-46C4-A895-B74E6487A5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1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666C-1B94-46C4-A895-B74E6487A5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3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524000" y="304800"/>
            <a:ext cx="9144000" cy="15092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1FC120-807C-42B3-9DB1-83839AC44EB8}"/>
              </a:ext>
            </a:extLst>
          </p:cNvPr>
          <p:cNvSpPr/>
          <p:nvPr/>
        </p:nvSpPr>
        <p:spPr>
          <a:xfrm>
            <a:off x="4048675" y="4571999"/>
            <a:ext cx="3813866" cy="15696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 – الجزء الأول</a:t>
            </a:r>
          </a:p>
          <a:p>
            <a:pPr algn="ctr"/>
            <a:r>
              <a:rPr lang="ar-SA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الأول الابتدائي</a:t>
            </a:r>
            <a:endParaRPr lang="en-US" sz="32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8A0A8A-6013-4C4F-BD58-5AAED9918B4B}"/>
              </a:ext>
            </a:extLst>
          </p:cNvPr>
          <p:cNvSpPr/>
          <p:nvPr/>
        </p:nvSpPr>
        <p:spPr>
          <a:xfrm>
            <a:off x="3652734" y="2828835"/>
            <a:ext cx="4605748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الإخلاص</a:t>
            </a:r>
            <a:endParaRPr lang="en-US" sz="8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KHLAS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210800" y="228600"/>
            <a:ext cx="1296144" cy="11240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4DE5735-938A-4000-AB81-99C7F15895EB}"/>
              </a:ext>
            </a:extLst>
          </p:cNvPr>
          <p:cNvGrpSpPr/>
          <p:nvPr/>
        </p:nvGrpSpPr>
        <p:grpSpPr>
          <a:xfrm>
            <a:off x="1358554" y="4863449"/>
            <a:ext cx="9677400" cy="1272678"/>
            <a:chOff x="1723864" y="3051173"/>
            <a:chExt cx="8744272" cy="1272678"/>
          </a:xfrm>
          <a:solidFill>
            <a:srgbClr val="C00000"/>
          </a:solidFill>
        </p:grpSpPr>
        <p:sp>
          <p:nvSpPr>
            <p:cNvPr id="3" name="Frame 2"/>
            <p:cNvSpPr/>
            <p:nvPr/>
          </p:nvSpPr>
          <p:spPr>
            <a:xfrm>
              <a:off x="1723864" y="3051173"/>
              <a:ext cx="8744272" cy="1272678"/>
            </a:xfrm>
            <a:prstGeom prst="frame">
              <a:avLst>
                <a:gd name="adj1" fmla="val 22430"/>
              </a:avLst>
            </a:prstGeom>
            <a:grpFill/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  <a:sp3d extrusionH="57150">
                <a:bevelT w="38100" h="38100"/>
              </a:sp3d>
            </a:bodyPr>
            <a:lstStyle/>
            <a:p>
              <a:pPr algn="just" rtl="1">
                <a:lnSpc>
                  <a:spcPct val="200000"/>
                </a:lnSpc>
              </a:pPr>
              <a:endParaRPr lang="ar-BH" sz="28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38FEDBC-73F2-4047-A8A1-96D347018F2D}"/>
                </a:ext>
              </a:extLst>
            </p:cNvPr>
            <p:cNvSpPr txBox="1"/>
            <p:nvPr/>
          </p:nvSpPr>
          <p:spPr>
            <a:xfrm>
              <a:off x="1981200" y="3364346"/>
              <a:ext cx="822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600" b="1" dirty="0"/>
                <a:t>تلاوة الآيات الكريمة من سورة الإخلاص ومعرفة معانيها</a:t>
              </a:r>
              <a:r>
                <a:rPr lang="ar-BH" sz="3600" b="1" dirty="0"/>
                <a:t>.</a:t>
              </a:r>
              <a:endParaRPr lang="en-US" sz="36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423853-09CA-459E-A8AD-DE69B496E3D4}"/>
              </a:ext>
            </a:extLst>
          </p:cNvPr>
          <p:cNvSpPr txBox="1"/>
          <p:nvPr/>
        </p:nvSpPr>
        <p:spPr>
          <a:xfrm>
            <a:off x="0" y="201455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الإخلاص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>
            <a:off x="4045907" y="1508342"/>
            <a:ext cx="3149254" cy="34473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Down Arrow Callout 11"/>
          <p:cNvSpPr/>
          <p:nvPr/>
        </p:nvSpPr>
        <p:spPr>
          <a:xfrm>
            <a:off x="4038600" y="130969"/>
            <a:ext cx="5969696" cy="2536031"/>
          </a:xfrm>
          <a:prstGeom prst="downArrowCallout">
            <a:avLst>
              <a:gd name="adj1" fmla="val 41793"/>
              <a:gd name="adj2" fmla="val 32902"/>
              <a:gd name="adj3" fmla="val 30927"/>
              <a:gd name="adj4" fmla="val 60338"/>
            </a:avLst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482600" dist="876300" dir="8100000" sx="76000" sy="76000" algn="tr" rotWithShape="0">
              <a:srgbClr val="00B0F0">
                <a:alpha val="4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4000" b="1" cap="none" spc="0" dirty="0" smtClean="0">
                <a:ln w="0"/>
                <a:solidFill>
                  <a:srgbClr val="E1FB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الدرس.....</a:t>
            </a:r>
          </a:p>
          <a:p>
            <a:pPr algn="r" rtl="1"/>
            <a:endParaRPr lang="ar-BH" sz="1200" b="1" cap="none" spc="0" dirty="0" smtClean="0">
              <a:ln w="0"/>
              <a:solidFill>
                <a:srgbClr val="E1FBF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rtl="1"/>
            <a:r>
              <a:rPr lang="ar-SA" sz="4000" b="1" cap="none" spc="0" dirty="0" smtClean="0">
                <a:ln w="0"/>
                <a:solidFill>
                  <a:srgbClr val="E1FB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4000" b="1" cap="none" spc="0" dirty="0">
                <a:ln w="0"/>
                <a:solidFill>
                  <a:srgbClr val="E1FB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</a:t>
            </a:r>
            <a:r>
              <a:rPr lang="ar-BH" sz="4000" b="1" cap="none" spc="0" dirty="0" smtClean="0">
                <a:ln w="0"/>
                <a:solidFill>
                  <a:srgbClr val="E1FB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اليوم: </a:t>
            </a:r>
            <a:endParaRPr lang="en-US" sz="4000" b="1" cap="none" spc="0" dirty="0">
              <a:ln w="0"/>
              <a:solidFill>
                <a:srgbClr val="E1FBF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7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KHLAS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KHLAS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"/>
          <a:stretch/>
        </p:blipFill>
        <p:spPr>
          <a:xfrm>
            <a:off x="212120" y="1217112"/>
            <a:ext cx="10174831" cy="515863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60" y="187890"/>
            <a:ext cx="3873879" cy="333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BFD0FA5A-6390-4ADB-B798-50DF4A277DCE}"/>
              </a:ext>
            </a:extLst>
          </p:cNvPr>
          <p:cNvSpPr txBox="1"/>
          <p:nvPr/>
        </p:nvSpPr>
        <p:spPr>
          <a:xfrm>
            <a:off x="0" y="201455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الإخلاص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 IKHLAS 003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0107" y="2488173"/>
            <a:ext cx="2130985" cy="2800767"/>
          </a:xfrm>
          <a:prstGeom prst="rect">
            <a:avLst/>
          </a:prstGeom>
          <a:solidFill>
            <a:srgbClr val="A6F4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أقرأ الكلمات وأتعرف معانيها</a:t>
            </a:r>
            <a:r>
              <a:rPr lang="ar-BH" sz="44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5764151-F00E-40E8-8DC4-F4AC449C71B1}"/>
              </a:ext>
            </a:extLst>
          </p:cNvPr>
          <p:cNvSpPr/>
          <p:nvPr/>
        </p:nvSpPr>
        <p:spPr>
          <a:xfrm>
            <a:off x="5588807" y="1079936"/>
            <a:ext cx="3287404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388" tIns="68388" rIns="68388" bIns="68388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1200" dirty="0"/>
              <a:t> الكلمة</a:t>
            </a:r>
            <a:endParaRPr lang="en-US" sz="3600" b="1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80F9900-F82F-4B21-B28A-6C9BC13BD654}"/>
              </a:ext>
            </a:extLst>
          </p:cNvPr>
          <p:cNvSpPr/>
          <p:nvPr/>
        </p:nvSpPr>
        <p:spPr>
          <a:xfrm>
            <a:off x="5588806" y="2172107"/>
            <a:ext cx="3287405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228" tIns="58228" rIns="58228" bIns="58228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1200" dirty="0"/>
              <a:t>أحد</a:t>
            </a:r>
            <a:endParaRPr lang="en-US" sz="3200" b="1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75B07A0-E226-4E9E-ABAF-A7B67D62ECBB}"/>
              </a:ext>
            </a:extLst>
          </p:cNvPr>
          <p:cNvSpPr/>
          <p:nvPr/>
        </p:nvSpPr>
        <p:spPr>
          <a:xfrm>
            <a:off x="5588806" y="3216946"/>
            <a:ext cx="3287406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228" tIns="58228" rIns="58228" bIns="58228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1200" dirty="0"/>
              <a:t>الصمد</a:t>
            </a:r>
            <a:endParaRPr lang="en-US" sz="3200" b="1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8638516-D86A-4206-A724-3B042F3DCC2A}"/>
              </a:ext>
            </a:extLst>
          </p:cNvPr>
          <p:cNvSpPr/>
          <p:nvPr/>
        </p:nvSpPr>
        <p:spPr>
          <a:xfrm>
            <a:off x="5588806" y="4261785"/>
            <a:ext cx="3287406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228" tIns="58228" rIns="58228" bIns="58228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1200" dirty="0"/>
              <a:t> لم يلد ولم يُولد</a:t>
            </a:r>
            <a:endParaRPr lang="en-US" sz="3200" b="1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343BB99-6AE7-48F7-ABAE-4083D9F9DB34}"/>
              </a:ext>
            </a:extLst>
          </p:cNvPr>
          <p:cNvSpPr/>
          <p:nvPr/>
        </p:nvSpPr>
        <p:spPr>
          <a:xfrm>
            <a:off x="5588806" y="5243880"/>
            <a:ext cx="3287406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228" tIns="58228" rIns="58228" bIns="58228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1200" dirty="0">
                <a:solidFill>
                  <a:schemeClr val="bg1"/>
                </a:solidFill>
              </a:rPr>
              <a:t>كُفُوًا</a:t>
            </a:r>
            <a:endParaRPr lang="en-US" sz="3200" b="1" kern="1200" dirty="0">
              <a:solidFill>
                <a:schemeClr val="bg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0EA1E93-DC11-48B3-BCC3-71BC64BCF40B}"/>
              </a:ext>
            </a:extLst>
          </p:cNvPr>
          <p:cNvSpPr/>
          <p:nvPr/>
        </p:nvSpPr>
        <p:spPr>
          <a:xfrm>
            <a:off x="1867987" y="1079936"/>
            <a:ext cx="3478992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388" tIns="68388" rIns="68388" bIns="68388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3600" b="1" kern="1200" dirty="0"/>
              <a:t> معناها</a:t>
            </a:r>
            <a:endParaRPr lang="en-US" sz="3600" b="1" kern="1200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46AADFEB-925C-4C77-8191-FB4550B43BC1}"/>
              </a:ext>
            </a:extLst>
          </p:cNvPr>
          <p:cNvSpPr/>
          <p:nvPr/>
        </p:nvSpPr>
        <p:spPr>
          <a:xfrm rot="5400000">
            <a:off x="3539762" y="1921611"/>
            <a:ext cx="135442" cy="135442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842362C-4DDC-4EB8-B062-934ADED47D9B}"/>
              </a:ext>
            </a:extLst>
          </p:cNvPr>
          <p:cNvSpPr/>
          <p:nvPr/>
        </p:nvSpPr>
        <p:spPr>
          <a:xfrm>
            <a:off x="1867987" y="2172107"/>
            <a:ext cx="3478992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228" tIns="58228" rIns="58228" bIns="5822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3200" b="1" kern="1200" dirty="0"/>
              <a:t> واحد لا شريك له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398FDC13-2CBE-46A3-AEE7-D887CC14400D}"/>
              </a:ext>
            </a:extLst>
          </p:cNvPr>
          <p:cNvSpPr/>
          <p:nvPr/>
        </p:nvSpPr>
        <p:spPr>
          <a:xfrm rot="5400000">
            <a:off x="3722967" y="3005401"/>
            <a:ext cx="135442" cy="152206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BCF386A4-4D59-459A-8E4C-01F792C996BE}"/>
              </a:ext>
            </a:extLst>
          </p:cNvPr>
          <p:cNvSpPr/>
          <p:nvPr/>
        </p:nvSpPr>
        <p:spPr>
          <a:xfrm>
            <a:off x="1867987" y="3216946"/>
            <a:ext cx="3478992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228" tIns="58228" rIns="58228" bIns="58228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1200" dirty="0"/>
              <a:t>المقصود في الحاجات</a:t>
            </a:r>
            <a:endParaRPr lang="en-US" sz="3200" b="1" kern="1200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23558FE1-0976-4BF5-B660-68346633F73E}"/>
              </a:ext>
            </a:extLst>
          </p:cNvPr>
          <p:cNvSpPr/>
          <p:nvPr/>
        </p:nvSpPr>
        <p:spPr>
          <a:xfrm rot="5400000">
            <a:off x="3722967" y="4050240"/>
            <a:ext cx="135442" cy="152206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8A4D96A-5BC3-456B-B484-FCD52E767A18}"/>
              </a:ext>
            </a:extLst>
          </p:cNvPr>
          <p:cNvSpPr/>
          <p:nvPr/>
        </p:nvSpPr>
        <p:spPr>
          <a:xfrm>
            <a:off x="1867987" y="4261785"/>
            <a:ext cx="3478992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228" tIns="58228" rIns="58228" bIns="58228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1200" dirty="0"/>
              <a:t>ليس له ابنٌ ولا أبٌ ولا أمٌ</a:t>
            </a:r>
            <a:endParaRPr lang="en-US" sz="3200" b="1" kern="1200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E8BC9FE3-8437-4340-872E-D0E3A466BD0D}"/>
              </a:ext>
            </a:extLst>
          </p:cNvPr>
          <p:cNvSpPr/>
          <p:nvPr/>
        </p:nvSpPr>
        <p:spPr>
          <a:xfrm rot="5400000">
            <a:off x="3722967" y="5095079"/>
            <a:ext cx="135442" cy="152206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2E33A797-D3F7-44B4-B94F-044DB1CF3DE9}"/>
              </a:ext>
            </a:extLst>
          </p:cNvPr>
          <p:cNvSpPr/>
          <p:nvPr/>
        </p:nvSpPr>
        <p:spPr>
          <a:xfrm>
            <a:off x="1867987" y="5243880"/>
            <a:ext cx="3478992" cy="773954"/>
          </a:xfrm>
          <a:custGeom>
            <a:avLst/>
            <a:gdLst>
              <a:gd name="connsiteX0" fmla="*/ 0 w 3095818"/>
              <a:gd name="connsiteY0" fmla="*/ 77395 h 773954"/>
              <a:gd name="connsiteX1" fmla="*/ 77395 w 3095818"/>
              <a:gd name="connsiteY1" fmla="*/ 0 h 773954"/>
              <a:gd name="connsiteX2" fmla="*/ 3018423 w 3095818"/>
              <a:gd name="connsiteY2" fmla="*/ 0 h 773954"/>
              <a:gd name="connsiteX3" fmla="*/ 3095818 w 3095818"/>
              <a:gd name="connsiteY3" fmla="*/ 77395 h 773954"/>
              <a:gd name="connsiteX4" fmla="*/ 3095818 w 3095818"/>
              <a:gd name="connsiteY4" fmla="*/ 696559 h 773954"/>
              <a:gd name="connsiteX5" fmla="*/ 3018423 w 3095818"/>
              <a:gd name="connsiteY5" fmla="*/ 773954 h 773954"/>
              <a:gd name="connsiteX6" fmla="*/ 77395 w 3095818"/>
              <a:gd name="connsiteY6" fmla="*/ 773954 h 773954"/>
              <a:gd name="connsiteX7" fmla="*/ 0 w 3095818"/>
              <a:gd name="connsiteY7" fmla="*/ 696559 h 773954"/>
              <a:gd name="connsiteX8" fmla="*/ 0 w 3095818"/>
              <a:gd name="connsiteY8" fmla="*/ 77395 h 7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818" h="773954">
                <a:moveTo>
                  <a:pt x="0" y="77395"/>
                </a:moveTo>
                <a:cubicBezTo>
                  <a:pt x="0" y="34651"/>
                  <a:pt x="34651" y="0"/>
                  <a:pt x="77395" y="0"/>
                </a:cubicBezTo>
                <a:lnTo>
                  <a:pt x="3018423" y="0"/>
                </a:lnTo>
                <a:cubicBezTo>
                  <a:pt x="3061167" y="0"/>
                  <a:pt x="3095818" y="34651"/>
                  <a:pt x="3095818" y="77395"/>
                </a:cubicBezTo>
                <a:lnTo>
                  <a:pt x="3095818" y="696559"/>
                </a:lnTo>
                <a:cubicBezTo>
                  <a:pt x="3095818" y="739303"/>
                  <a:pt x="3061167" y="773954"/>
                  <a:pt x="3018423" y="773954"/>
                </a:cubicBezTo>
                <a:lnTo>
                  <a:pt x="77395" y="773954"/>
                </a:lnTo>
                <a:cubicBezTo>
                  <a:pt x="34651" y="773954"/>
                  <a:pt x="0" y="739303"/>
                  <a:pt x="0" y="696559"/>
                </a:cubicBezTo>
                <a:lnTo>
                  <a:pt x="0" y="7739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228" tIns="58228" rIns="58228" bIns="58228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1200" dirty="0">
                <a:solidFill>
                  <a:schemeClr val="bg1"/>
                </a:solidFill>
              </a:rPr>
              <a:t>مماثلًا وشبيهًا</a:t>
            </a:r>
            <a:endParaRPr lang="en-US" sz="3200" b="1" kern="1200" dirty="0">
              <a:solidFill>
                <a:schemeClr val="bg1"/>
              </a:solidFill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xmlns="" id="{E5E978DF-4D66-4A95-A856-E43BEC5D76C2}"/>
              </a:ext>
            </a:extLst>
          </p:cNvPr>
          <p:cNvSpPr txBox="1"/>
          <p:nvPr/>
        </p:nvSpPr>
        <p:spPr>
          <a:xfrm>
            <a:off x="0" y="201455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الإخلاص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KHLAS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54559" y="2971800"/>
            <a:ext cx="6858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/>
              <a:t>(    ) اللهُ </a:t>
            </a:r>
            <a:r>
              <a:rPr lang="ar-SA" sz="4000" b="1" dirty="0" smtClean="0"/>
              <a:t>الصَّمَدُ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54559" y="3733800"/>
            <a:ext cx="684076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/>
              <a:t>(    ) وَلَمْ يَكُن لَّهُ كُفُوًا </a:t>
            </a:r>
            <a:r>
              <a:rPr lang="ar-SA" sz="4000" b="1" dirty="0" smtClean="0"/>
              <a:t>أَحَدُ</a:t>
            </a:r>
            <a:endParaRPr lang="en-US" sz="4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54559" y="4533900"/>
            <a:ext cx="6858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/>
              <a:t>(    ) قُلْ هُوَ اللهُ </a:t>
            </a:r>
            <a:r>
              <a:rPr lang="ar-SA" sz="4000" b="1" dirty="0" smtClean="0"/>
              <a:t>أَحَدٌ</a:t>
            </a:r>
            <a:endParaRPr lang="en-US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54559" y="5334000"/>
            <a:ext cx="6858000" cy="707886"/>
          </a:xfrm>
          <a:prstGeom prst="rect">
            <a:avLst/>
          </a:prstGeom>
          <a:solidFill>
            <a:srgbClr val="A6F4D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/>
              <a:t>(    ) لَمْ يَلِدْ وَلَمْ </a:t>
            </a:r>
            <a:r>
              <a:rPr lang="ar-SA" sz="4000" b="1" dirty="0" smtClean="0"/>
              <a:t>يُولَدْ</a:t>
            </a:r>
            <a:endParaRPr lang="en-US" sz="4000" b="1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17D1108A-AD1B-49E3-9420-F726C6F0BC87}"/>
              </a:ext>
            </a:extLst>
          </p:cNvPr>
          <p:cNvSpPr txBox="1"/>
          <p:nvPr/>
        </p:nvSpPr>
        <p:spPr>
          <a:xfrm>
            <a:off x="0" y="257695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الإخلاص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9710" y="1828800"/>
            <a:ext cx="9285977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أرتِّبُ 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آيات سورة </a:t>
            </a:r>
            <a:r>
              <a:rPr lang="ar-B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الإخلاص</a:t>
            </a:r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بوضع الأرقام من</a:t>
            </a:r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إلى (4):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51060" y="3794003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87594" y="5417254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01164" y="3040994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00120" y="4625048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10600" y="509847"/>
            <a:ext cx="2635236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8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KHLAS 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4" grpId="0" animBg="1"/>
      <p:bldP spid="18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1262269"/>
            <a:ext cx="6705600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b="1" dirty="0">
                <a:solidFill>
                  <a:schemeClr val="bg1"/>
                </a:solidFill>
              </a:rPr>
              <a:t>أصل بين الكلمة ومعناها فيما يأتي</a:t>
            </a:r>
            <a:r>
              <a:rPr lang="ar-SA" sz="2800" dirty="0">
                <a:solidFill>
                  <a:schemeClr val="bg1"/>
                </a:solidFill>
              </a:rPr>
              <a:t>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34729"/>
              </p:ext>
            </p:extLst>
          </p:nvPr>
        </p:nvGraphicFramePr>
        <p:xfrm>
          <a:off x="1319408" y="2169052"/>
          <a:ext cx="4133521" cy="42317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3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74256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 smtClean="0">
                          <a:solidFill>
                            <a:schemeClr val="bg1"/>
                          </a:solidFill>
                        </a:rPr>
                        <a:t>معناهــــا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4256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المقصود في الحاجات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1F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4256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مماثلًا وشبيهًا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1F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4256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واحد لا شريك له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1F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4723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ليس له ابنٌ ولا أبٌ ولا أمٌ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1F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813373"/>
              </p:ext>
            </p:extLst>
          </p:nvPr>
        </p:nvGraphicFramePr>
        <p:xfrm>
          <a:off x="7564448" y="2287541"/>
          <a:ext cx="3560752" cy="4024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0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25659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 smtClean="0">
                          <a:solidFill>
                            <a:schemeClr val="bg1"/>
                          </a:solidFill>
                        </a:rPr>
                        <a:t>الكلمة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309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أحد</a:t>
                      </a:r>
                      <a:endParaRPr lang="en-US" sz="40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1F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3165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الصمد</a:t>
                      </a:r>
                      <a:endParaRPr lang="en-US" sz="40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1F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1700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لم يلد ولم يُولد</a:t>
                      </a:r>
                      <a:endParaRPr lang="en-US" sz="40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1F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1700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كُفُوًا</a:t>
                      </a:r>
                      <a:endParaRPr lang="en-US" sz="40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E1F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" name="Left Arrow 17"/>
          <p:cNvSpPr/>
          <p:nvPr/>
        </p:nvSpPr>
        <p:spPr bwMode="auto">
          <a:xfrm rot="1819718">
            <a:off x="4528650" y="4865988"/>
            <a:ext cx="3842462" cy="369533"/>
          </a:xfrm>
          <a:prstGeom prst="leftArrow">
            <a:avLst/>
          </a:prstGeom>
          <a:solidFill>
            <a:srgbClr val="8FE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Left Arrow 18"/>
          <p:cNvSpPr/>
          <p:nvPr/>
        </p:nvSpPr>
        <p:spPr bwMode="auto">
          <a:xfrm rot="817936">
            <a:off x="4886983" y="3568763"/>
            <a:ext cx="3514619" cy="369533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rot="20147138">
            <a:off x="4940879" y="5386992"/>
            <a:ext cx="3183446" cy="369533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Left Arrow 23"/>
          <p:cNvSpPr/>
          <p:nvPr/>
        </p:nvSpPr>
        <p:spPr bwMode="auto">
          <a:xfrm rot="19994264">
            <a:off x="4558430" y="4028563"/>
            <a:ext cx="3587436" cy="232226"/>
          </a:xfrm>
          <a:prstGeom prst="left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9200" y="159526"/>
            <a:ext cx="2635236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5E64E332-A3E0-482A-961F-FD0D735EDB2C}"/>
              </a:ext>
            </a:extLst>
          </p:cNvPr>
          <p:cNvSpPr txBox="1"/>
          <p:nvPr/>
        </p:nvSpPr>
        <p:spPr>
          <a:xfrm>
            <a:off x="0" y="101247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الإخلاص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KHLAS 0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700B9559-58B5-459A-838E-59C54E63D1ED}"/>
              </a:ext>
            </a:extLst>
          </p:cNvPr>
          <p:cNvSpPr txBox="1"/>
          <p:nvPr/>
        </p:nvSpPr>
        <p:spPr>
          <a:xfrm>
            <a:off x="7411453" y="5113552"/>
            <a:ext cx="469859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5360" y="451504"/>
            <a:ext cx="11713301" cy="5112568"/>
            <a:chOff x="335360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335360" y="908720"/>
              <a:ext cx="11713301" cy="5112568"/>
            </a:xfrm>
            <a:prstGeom prst="cloudCallout">
              <a:avLst>
                <a:gd name="adj1" fmla="val -47243"/>
                <a:gd name="adj2" fmla="val 53958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52" y="1722646"/>
              <a:ext cx="8256917" cy="333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115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115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96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96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:a16="http://schemas.microsoft.com/office/drawing/2014/main" xmlns="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48" y="1720942"/>
            <a:ext cx="2573795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541485" y="1090618"/>
            <a:ext cx="2305471" cy="2894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423853-09CA-459E-A8AD-DE69B496E3D4}"/>
              </a:ext>
            </a:extLst>
          </p:cNvPr>
          <p:cNvSpPr txBox="1"/>
          <p:nvPr/>
        </p:nvSpPr>
        <p:spPr>
          <a:xfrm>
            <a:off x="0" y="201455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الإخلاص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62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5385</TotalTime>
  <Words>177</Words>
  <Application>Microsoft Office PowerPoint</Application>
  <PresentationFormat>Widescreen</PresentationFormat>
  <Paragraphs>53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Arabic Typesetting</vt:lpstr>
      <vt:lpstr>Arial</vt:lpstr>
      <vt:lpstr>Calibri</vt:lpstr>
      <vt:lpstr>Calibri Light</vt:lpstr>
      <vt:lpstr>Sakkal Majalla</vt:lpstr>
      <vt:lpstr>Times New Roman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500</cp:revision>
  <dcterms:created xsi:type="dcterms:W3CDTF">2017-12-04T04:25:59Z</dcterms:created>
  <dcterms:modified xsi:type="dcterms:W3CDTF">2020-10-25T07:03:06Z</dcterms:modified>
</cp:coreProperties>
</file>