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43" r:id="rId1"/>
  </p:sldMasterIdLst>
  <p:notesMasterIdLst>
    <p:notesMasterId r:id="rId9"/>
  </p:notesMasterIdLst>
  <p:handoutMasterIdLst>
    <p:handoutMasterId r:id="rId10"/>
  </p:handoutMasterIdLst>
  <p:sldIdLst>
    <p:sldId id="415" r:id="rId2"/>
    <p:sldId id="424" r:id="rId3"/>
    <p:sldId id="425" r:id="rId4"/>
    <p:sldId id="336" r:id="rId5"/>
    <p:sldId id="317" r:id="rId6"/>
    <p:sldId id="426" r:id="rId7"/>
    <p:sldId id="42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FAAA"/>
    <a:srgbClr val="CC0000"/>
    <a:srgbClr val="FFD9D9"/>
    <a:srgbClr val="C7FDF3"/>
    <a:srgbClr val="FFCC00"/>
    <a:srgbClr val="FEF0D6"/>
    <a:srgbClr val="C5F0FF"/>
    <a:srgbClr val="ECC5B2"/>
    <a:srgbClr val="FCFCFC"/>
    <a:srgbClr val="AF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44" autoAdjust="0"/>
    <p:restoredTop sz="94660"/>
  </p:normalViewPr>
  <p:slideViewPr>
    <p:cSldViewPr>
      <p:cViewPr varScale="1">
        <p:scale>
          <a:sx n="70" d="100"/>
          <a:sy n="70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1036AF-71C2-44C2-9EF6-6CB4A45FB8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8F3574-E815-41EB-BEC0-87B81D36E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13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9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0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3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6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4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xStyles>
    <p:titleStyle>
      <a:lvl1pPr algn="l" defTabSz="514350" rtl="1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r" defTabSz="51435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539552" y="260648"/>
            <a:ext cx="7992888" cy="1407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6920B7-108C-4605-A42F-1BA533BAB7F1}"/>
              </a:ext>
            </a:extLst>
          </p:cNvPr>
          <p:cNvSpPr/>
          <p:nvPr/>
        </p:nvSpPr>
        <p:spPr>
          <a:xfrm>
            <a:off x="2557506" y="2519313"/>
            <a:ext cx="4028987" cy="1546577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BH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اللّهُ </a:t>
            </a:r>
            <a:r>
              <a:rPr lang="ar-BH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الواحِد</a:t>
            </a:r>
            <a:endParaRPr lang="ar-BH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21FC120-807C-42B3-9DB1-83839AC44EB8}"/>
              </a:ext>
            </a:extLst>
          </p:cNvPr>
          <p:cNvSpPr/>
          <p:nvPr/>
        </p:nvSpPr>
        <p:spPr>
          <a:xfrm>
            <a:off x="3075187" y="4581128"/>
            <a:ext cx="3281668" cy="162352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r>
              <a:rPr lang="ar-BH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الإسلامية/ الجزء الأول </a:t>
            </a:r>
            <a:endParaRPr lang="ar-BH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الأول الابتدائي</a:t>
            </a:r>
          </a:p>
          <a:p>
            <a:pPr algn="ctr">
              <a:lnSpc>
                <a:spcPct val="150000"/>
              </a:lnSpc>
            </a:pPr>
            <a:r>
              <a:rPr lang="ar-BH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 </a:t>
            </a:r>
            <a:endParaRPr lang="ar-BH" sz="28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ly ALLAh 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xmlns="" id="{3C710BE0-BF49-4111-8CCE-2B42639C2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3" b="11357"/>
          <a:stretch>
            <a:fillRect/>
          </a:stretch>
        </p:blipFill>
        <p:spPr bwMode="auto">
          <a:xfrm>
            <a:off x="7438271" y="308714"/>
            <a:ext cx="1166813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Callout 8"/>
          <p:cNvSpPr/>
          <p:nvPr/>
        </p:nvSpPr>
        <p:spPr>
          <a:xfrm rot="202336">
            <a:off x="4086241" y="1252207"/>
            <a:ext cx="3294869" cy="1166574"/>
          </a:xfrm>
          <a:prstGeom prst="downArrowCallout">
            <a:avLst>
              <a:gd name="adj1" fmla="val 24599"/>
              <a:gd name="adj2" fmla="val 32902"/>
              <a:gd name="adj3" fmla="val 30927"/>
              <a:gd name="adj4" fmla="val 6033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482600" dist="876300" dir="8100000" sx="76000" sy="76000" algn="tr" rotWithShape="0">
              <a:srgbClr val="00B0F0">
                <a:alpha val="4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4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أهداف الدرس.....</a:t>
            </a: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xmlns="" id="{76172734-A8C3-4BB7-9751-73BE21187EB1}"/>
              </a:ext>
            </a:extLst>
          </p:cNvPr>
          <p:cNvSpPr>
            <a:spLocks/>
          </p:cNvSpPr>
          <p:nvPr/>
        </p:nvSpPr>
        <p:spPr bwMode="auto">
          <a:xfrm flipH="1">
            <a:off x="35720" y="97682"/>
            <a:ext cx="2936079" cy="1243085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صور من إيذاء </a:t>
            </a:r>
            <a:r>
              <a:rPr lang="ar-BH" altLang="ko-KR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المشركين ــ </a:t>
            </a:r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التربية الإسلامية</a:t>
            </a:r>
            <a:endParaRPr lang="ko-KR" altLang="en-US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1" name="Frame 4">
            <a:extLst>
              <a:ext uri="{FF2B5EF4-FFF2-40B4-BE49-F238E27FC236}">
                <a16:creationId xmlns:a16="http://schemas.microsoft.com/office/drawing/2014/main" xmlns="" id="{1BDD638D-5850-44A8-9040-F5DF786F13FF}"/>
              </a:ext>
            </a:extLst>
          </p:cNvPr>
          <p:cNvSpPr/>
          <p:nvPr/>
        </p:nvSpPr>
        <p:spPr bwMode="auto">
          <a:xfrm>
            <a:off x="290484" y="2780209"/>
            <a:ext cx="7335027" cy="1512887"/>
          </a:xfrm>
          <a:prstGeom prst="fram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457200" indent="-457200" algn="r" rtl="1">
              <a:lnSpc>
                <a:spcPct val="200000"/>
              </a:lnSpc>
              <a:buFont typeface="Wingdings" pitchFamily="2" charset="2"/>
              <a:buChar char="v"/>
            </a:pPr>
            <a:r>
              <a:rPr lang="ar-BH" sz="3400" b="1" dirty="0" smtClean="0">
                <a:cs typeface="+mj-cs"/>
              </a:rPr>
              <a:t>التعرف </a:t>
            </a:r>
            <a:r>
              <a:rPr lang="ar-BH" sz="3400" b="1" dirty="0">
                <a:cs typeface="+mj-cs"/>
              </a:rPr>
              <a:t>على بعض مظاهر وحدانية الله تعالى.</a:t>
            </a:r>
          </a:p>
        </p:txBody>
      </p:sp>
      <p:sp>
        <p:nvSpPr>
          <p:cNvPr id="22" name="Frame 4">
            <a:extLst>
              <a:ext uri="{FF2B5EF4-FFF2-40B4-BE49-F238E27FC236}">
                <a16:creationId xmlns:a16="http://schemas.microsoft.com/office/drawing/2014/main" xmlns="" id="{769215B7-0A9F-45C3-9889-F905A557CAF6}"/>
              </a:ext>
            </a:extLst>
          </p:cNvPr>
          <p:cNvSpPr/>
          <p:nvPr/>
        </p:nvSpPr>
        <p:spPr bwMode="auto">
          <a:xfrm>
            <a:off x="290484" y="4770669"/>
            <a:ext cx="7166809" cy="1512888"/>
          </a:xfrm>
          <a:prstGeom prst="fram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571500" indent="-571500" algn="just" rtl="1">
              <a:lnSpc>
                <a:spcPct val="200000"/>
              </a:lnSpc>
              <a:buFont typeface="Wingdings" pitchFamily="2" charset="2"/>
              <a:buChar char="v"/>
            </a:pPr>
            <a:r>
              <a:rPr lang="ar-BH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</a:t>
            </a:r>
            <a:r>
              <a:rPr lang="ar-BH" sz="4000" b="1" dirty="0" smtClean="0"/>
              <a:t>ستنتاج الواجبات نحو الله تعالى.</a:t>
            </a:r>
            <a:endParaRPr lang="ar-BH" sz="4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D0720F-2BF3-40D6-980A-6516A04F8C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9" r="17911" b="23906"/>
          <a:stretch/>
        </p:blipFill>
        <p:spPr>
          <a:xfrm>
            <a:off x="6573697" y="2220538"/>
            <a:ext cx="2390991" cy="24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ly ALLAh 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xmlns="" id="{04D0005C-47D3-4F31-A148-3751B2287A7D}"/>
              </a:ext>
            </a:extLst>
          </p:cNvPr>
          <p:cNvSpPr/>
          <p:nvPr/>
        </p:nvSpPr>
        <p:spPr>
          <a:xfrm>
            <a:off x="3514037" y="2021990"/>
            <a:ext cx="2760871" cy="468793"/>
          </a:xfrm>
          <a:custGeom>
            <a:avLst/>
            <a:gdLst>
              <a:gd name="connsiteX0" fmla="*/ 0 w 4410579"/>
              <a:gd name="connsiteY0" fmla="*/ 132105 h 792614"/>
              <a:gd name="connsiteX1" fmla="*/ 132105 w 4410579"/>
              <a:gd name="connsiteY1" fmla="*/ 0 h 792614"/>
              <a:gd name="connsiteX2" fmla="*/ 765907 w 4410579"/>
              <a:gd name="connsiteY2" fmla="*/ 0 h 792614"/>
              <a:gd name="connsiteX3" fmla="*/ 1233854 w 4410579"/>
              <a:gd name="connsiteY3" fmla="*/ 0 h 792614"/>
              <a:gd name="connsiteX4" fmla="*/ 1826193 w 4410579"/>
              <a:gd name="connsiteY4" fmla="*/ 0 h 792614"/>
              <a:gd name="connsiteX5" fmla="*/ 2335604 w 4410579"/>
              <a:gd name="connsiteY5" fmla="*/ 0 h 792614"/>
              <a:gd name="connsiteX6" fmla="*/ 2969406 w 4410579"/>
              <a:gd name="connsiteY6" fmla="*/ 0 h 792614"/>
              <a:gd name="connsiteX7" fmla="*/ 3478817 w 4410579"/>
              <a:gd name="connsiteY7" fmla="*/ 0 h 792614"/>
              <a:gd name="connsiteX8" fmla="*/ 4278474 w 4410579"/>
              <a:gd name="connsiteY8" fmla="*/ 0 h 792614"/>
              <a:gd name="connsiteX9" fmla="*/ 4410579 w 4410579"/>
              <a:gd name="connsiteY9" fmla="*/ 132105 h 792614"/>
              <a:gd name="connsiteX10" fmla="*/ 4410579 w 4410579"/>
              <a:gd name="connsiteY10" fmla="*/ 660509 h 792614"/>
              <a:gd name="connsiteX11" fmla="*/ 4278474 w 4410579"/>
              <a:gd name="connsiteY11" fmla="*/ 792614 h 792614"/>
              <a:gd name="connsiteX12" fmla="*/ 3603208 w 4410579"/>
              <a:gd name="connsiteY12" fmla="*/ 792614 h 792614"/>
              <a:gd name="connsiteX13" fmla="*/ 3093797 w 4410579"/>
              <a:gd name="connsiteY13" fmla="*/ 792614 h 792614"/>
              <a:gd name="connsiteX14" fmla="*/ 2625850 w 4410579"/>
              <a:gd name="connsiteY14" fmla="*/ 792614 h 792614"/>
              <a:gd name="connsiteX15" fmla="*/ 2116439 w 4410579"/>
              <a:gd name="connsiteY15" fmla="*/ 792614 h 792614"/>
              <a:gd name="connsiteX16" fmla="*/ 1565564 w 4410579"/>
              <a:gd name="connsiteY16" fmla="*/ 792614 h 792614"/>
              <a:gd name="connsiteX17" fmla="*/ 973226 w 4410579"/>
              <a:gd name="connsiteY17" fmla="*/ 792614 h 792614"/>
              <a:gd name="connsiteX18" fmla="*/ 132105 w 4410579"/>
              <a:gd name="connsiteY18" fmla="*/ 792614 h 792614"/>
              <a:gd name="connsiteX19" fmla="*/ 0 w 4410579"/>
              <a:gd name="connsiteY19" fmla="*/ 660509 h 792614"/>
              <a:gd name="connsiteX20" fmla="*/ 0 w 4410579"/>
              <a:gd name="connsiteY20" fmla="*/ 132105 h 79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0579" h="792614" fill="none" extrusionOk="0">
                <a:moveTo>
                  <a:pt x="0" y="132105"/>
                </a:moveTo>
                <a:cubicBezTo>
                  <a:pt x="2319" y="63736"/>
                  <a:pt x="55438" y="1955"/>
                  <a:pt x="132105" y="0"/>
                </a:cubicBezTo>
                <a:cubicBezTo>
                  <a:pt x="294428" y="-49915"/>
                  <a:pt x="462882" y="38445"/>
                  <a:pt x="765907" y="0"/>
                </a:cubicBezTo>
                <a:cubicBezTo>
                  <a:pt x="1068932" y="-38445"/>
                  <a:pt x="1016822" y="39162"/>
                  <a:pt x="1233854" y="0"/>
                </a:cubicBezTo>
                <a:cubicBezTo>
                  <a:pt x="1450886" y="-39162"/>
                  <a:pt x="1564683" y="64647"/>
                  <a:pt x="1826193" y="0"/>
                </a:cubicBezTo>
                <a:cubicBezTo>
                  <a:pt x="2087703" y="-64647"/>
                  <a:pt x="2126731" y="53183"/>
                  <a:pt x="2335604" y="0"/>
                </a:cubicBezTo>
                <a:cubicBezTo>
                  <a:pt x="2544477" y="-53183"/>
                  <a:pt x="2813387" y="45680"/>
                  <a:pt x="2969406" y="0"/>
                </a:cubicBezTo>
                <a:cubicBezTo>
                  <a:pt x="3125425" y="-45680"/>
                  <a:pt x="3374869" y="33769"/>
                  <a:pt x="3478817" y="0"/>
                </a:cubicBezTo>
                <a:cubicBezTo>
                  <a:pt x="3582765" y="-33769"/>
                  <a:pt x="4051371" y="6035"/>
                  <a:pt x="4278474" y="0"/>
                </a:cubicBezTo>
                <a:cubicBezTo>
                  <a:pt x="4344919" y="6595"/>
                  <a:pt x="4409033" y="62453"/>
                  <a:pt x="4410579" y="132105"/>
                </a:cubicBezTo>
                <a:cubicBezTo>
                  <a:pt x="4458389" y="344894"/>
                  <a:pt x="4404140" y="534450"/>
                  <a:pt x="4410579" y="660509"/>
                </a:cubicBezTo>
                <a:cubicBezTo>
                  <a:pt x="4406231" y="735907"/>
                  <a:pt x="4352514" y="795540"/>
                  <a:pt x="4278474" y="792614"/>
                </a:cubicBezTo>
                <a:cubicBezTo>
                  <a:pt x="3987907" y="836808"/>
                  <a:pt x="3789159" y="787323"/>
                  <a:pt x="3603208" y="792614"/>
                </a:cubicBezTo>
                <a:cubicBezTo>
                  <a:pt x="3417257" y="797905"/>
                  <a:pt x="3211966" y="759724"/>
                  <a:pt x="3093797" y="792614"/>
                </a:cubicBezTo>
                <a:cubicBezTo>
                  <a:pt x="2975628" y="825504"/>
                  <a:pt x="2739767" y="774582"/>
                  <a:pt x="2625850" y="792614"/>
                </a:cubicBezTo>
                <a:cubicBezTo>
                  <a:pt x="2511933" y="810646"/>
                  <a:pt x="2354226" y="755748"/>
                  <a:pt x="2116439" y="792614"/>
                </a:cubicBezTo>
                <a:cubicBezTo>
                  <a:pt x="1878652" y="829480"/>
                  <a:pt x="1676745" y="790486"/>
                  <a:pt x="1565564" y="792614"/>
                </a:cubicBezTo>
                <a:cubicBezTo>
                  <a:pt x="1454384" y="794742"/>
                  <a:pt x="1162047" y="753818"/>
                  <a:pt x="973226" y="792614"/>
                </a:cubicBezTo>
                <a:cubicBezTo>
                  <a:pt x="784405" y="831410"/>
                  <a:pt x="347031" y="734552"/>
                  <a:pt x="132105" y="792614"/>
                </a:cubicBezTo>
                <a:cubicBezTo>
                  <a:pt x="60453" y="795975"/>
                  <a:pt x="14256" y="740101"/>
                  <a:pt x="0" y="660509"/>
                </a:cubicBezTo>
                <a:cubicBezTo>
                  <a:pt x="-37584" y="446224"/>
                  <a:pt x="41414" y="274963"/>
                  <a:pt x="0" y="132105"/>
                </a:cubicBezTo>
                <a:close/>
              </a:path>
              <a:path w="4410579" h="792614" stroke="0" extrusionOk="0">
                <a:moveTo>
                  <a:pt x="0" y="132105"/>
                </a:moveTo>
                <a:cubicBezTo>
                  <a:pt x="-16693" y="48849"/>
                  <a:pt x="47490" y="4374"/>
                  <a:pt x="132105" y="0"/>
                </a:cubicBezTo>
                <a:cubicBezTo>
                  <a:pt x="435163" y="-59361"/>
                  <a:pt x="513211" y="78999"/>
                  <a:pt x="807371" y="0"/>
                </a:cubicBezTo>
                <a:cubicBezTo>
                  <a:pt x="1101531" y="-78999"/>
                  <a:pt x="1200413" y="41036"/>
                  <a:pt x="1358246" y="0"/>
                </a:cubicBezTo>
                <a:cubicBezTo>
                  <a:pt x="1516080" y="-41036"/>
                  <a:pt x="1757888" y="14305"/>
                  <a:pt x="1867657" y="0"/>
                </a:cubicBezTo>
                <a:cubicBezTo>
                  <a:pt x="1977426" y="-14305"/>
                  <a:pt x="2207930" y="41599"/>
                  <a:pt x="2501459" y="0"/>
                </a:cubicBezTo>
                <a:cubicBezTo>
                  <a:pt x="2794988" y="-41599"/>
                  <a:pt x="2859762" y="3897"/>
                  <a:pt x="3052333" y="0"/>
                </a:cubicBezTo>
                <a:cubicBezTo>
                  <a:pt x="3244904" y="-3897"/>
                  <a:pt x="3560916" y="47131"/>
                  <a:pt x="3727599" y="0"/>
                </a:cubicBezTo>
                <a:cubicBezTo>
                  <a:pt x="3894282" y="-47131"/>
                  <a:pt x="4096980" y="24995"/>
                  <a:pt x="4278474" y="0"/>
                </a:cubicBezTo>
                <a:cubicBezTo>
                  <a:pt x="4345654" y="9562"/>
                  <a:pt x="4407645" y="55742"/>
                  <a:pt x="4410579" y="132105"/>
                </a:cubicBezTo>
                <a:cubicBezTo>
                  <a:pt x="4466667" y="275508"/>
                  <a:pt x="4376277" y="550168"/>
                  <a:pt x="4410579" y="660509"/>
                </a:cubicBezTo>
                <a:cubicBezTo>
                  <a:pt x="4418332" y="745010"/>
                  <a:pt x="4352711" y="805845"/>
                  <a:pt x="4278474" y="792614"/>
                </a:cubicBezTo>
                <a:cubicBezTo>
                  <a:pt x="4076819" y="805392"/>
                  <a:pt x="3913354" y="766531"/>
                  <a:pt x="3810527" y="792614"/>
                </a:cubicBezTo>
                <a:cubicBezTo>
                  <a:pt x="3707700" y="818697"/>
                  <a:pt x="3431968" y="791881"/>
                  <a:pt x="3135261" y="792614"/>
                </a:cubicBezTo>
                <a:cubicBezTo>
                  <a:pt x="2838554" y="793347"/>
                  <a:pt x="2749052" y="754796"/>
                  <a:pt x="2625850" y="792614"/>
                </a:cubicBezTo>
                <a:cubicBezTo>
                  <a:pt x="2502648" y="830432"/>
                  <a:pt x="2253113" y="745833"/>
                  <a:pt x="2033511" y="792614"/>
                </a:cubicBezTo>
                <a:cubicBezTo>
                  <a:pt x="1813909" y="839395"/>
                  <a:pt x="1529345" y="750920"/>
                  <a:pt x="1358246" y="792614"/>
                </a:cubicBezTo>
                <a:cubicBezTo>
                  <a:pt x="1187147" y="834308"/>
                  <a:pt x="971642" y="734127"/>
                  <a:pt x="765907" y="792614"/>
                </a:cubicBezTo>
                <a:cubicBezTo>
                  <a:pt x="560172" y="851101"/>
                  <a:pt x="415508" y="789818"/>
                  <a:pt x="132105" y="792614"/>
                </a:cubicBezTo>
                <a:cubicBezTo>
                  <a:pt x="39835" y="793409"/>
                  <a:pt x="1013" y="731644"/>
                  <a:pt x="0" y="660509"/>
                </a:cubicBezTo>
                <a:cubicBezTo>
                  <a:pt x="-42268" y="446821"/>
                  <a:pt x="13625" y="381424"/>
                  <a:pt x="0" y="132105"/>
                </a:cubicBezTo>
                <a:close/>
              </a:path>
            </a:pathLst>
          </a:custGeom>
          <a:solidFill>
            <a:srgbClr val="A8FAAA"/>
          </a:solidFill>
          <a:ln w="53975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b="1" dirty="0" smtClean="0">
                <a:solidFill>
                  <a:schemeClr val="tx1"/>
                </a:solidFill>
              </a:rPr>
              <a:t>)</a:t>
            </a:r>
            <a:r>
              <a:rPr lang="ar-BH" sz="2400" b="1" dirty="0" smtClean="0">
                <a:solidFill>
                  <a:schemeClr val="tx1"/>
                </a:solidFill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</a:rPr>
              <a:t>(</a:t>
            </a:r>
            <a:r>
              <a:rPr lang="ar-BH" sz="2400" b="1" dirty="0">
                <a:solidFill>
                  <a:schemeClr val="tx1"/>
                </a:solidFill>
              </a:rPr>
              <a:t> </a:t>
            </a:r>
            <a:r>
              <a:rPr lang="ar-BH" sz="2400" b="1" dirty="0" smtClean="0">
                <a:solidFill>
                  <a:schemeClr val="tx1"/>
                </a:solidFill>
              </a:rPr>
              <a:t>اللهُ </a:t>
            </a:r>
            <a:r>
              <a:rPr lang="ar-BH" sz="2400" b="1" dirty="0">
                <a:solidFill>
                  <a:schemeClr val="tx1"/>
                </a:solidFill>
              </a:rPr>
              <a:t>وَحدَهُ </a:t>
            </a:r>
            <a:r>
              <a:rPr lang="ar-BH" sz="2400" b="1" dirty="0" smtClean="0">
                <a:solidFill>
                  <a:schemeClr val="tx1"/>
                </a:solidFill>
              </a:rPr>
              <a:t>الخَالق</a:t>
            </a:r>
            <a:endParaRPr lang="ar-BH" sz="2400" b="1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54E501D-A1EC-402C-93BC-A909548B03E6}"/>
              </a:ext>
            </a:extLst>
          </p:cNvPr>
          <p:cNvSpPr txBox="1"/>
          <p:nvPr/>
        </p:nvSpPr>
        <p:spPr>
          <a:xfrm>
            <a:off x="6499565" y="4191471"/>
            <a:ext cx="2410286" cy="461665"/>
          </a:xfrm>
          <a:custGeom>
            <a:avLst/>
            <a:gdLst>
              <a:gd name="connsiteX0" fmla="*/ 0 w 4212468"/>
              <a:gd name="connsiteY0" fmla="*/ 0 h 769441"/>
              <a:gd name="connsiteX1" fmla="*/ 442309 w 4212468"/>
              <a:gd name="connsiteY1" fmla="*/ 0 h 769441"/>
              <a:gd name="connsiteX2" fmla="*/ 926743 w 4212468"/>
              <a:gd name="connsiteY2" fmla="*/ 0 h 769441"/>
              <a:gd name="connsiteX3" fmla="*/ 1369052 w 4212468"/>
              <a:gd name="connsiteY3" fmla="*/ 0 h 769441"/>
              <a:gd name="connsiteX4" fmla="*/ 1937735 w 4212468"/>
              <a:gd name="connsiteY4" fmla="*/ 0 h 769441"/>
              <a:gd name="connsiteX5" fmla="*/ 2464294 w 4212468"/>
              <a:gd name="connsiteY5" fmla="*/ 0 h 769441"/>
              <a:gd name="connsiteX6" fmla="*/ 2990852 w 4212468"/>
              <a:gd name="connsiteY6" fmla="*/ 0 h 769441"/>
              <a:gd name="connsiteX7" fmla="*/ 3601660 w 4212468"/>
              <a:gd name="connsiteY7" fmla="*/ 0 h 769441"/>
              <a:gd name="connsiteX8" fmla="*/ 4212468 w 4212468"/>
              <a:gd name="connsiteY8" fmla="*/ 0 h 769441"/>
              <a:gd name="connsiteX9" fmla="*/ 4212468 w 4212468"/>
              <a:gd name="connsiteY9" fmla="*/ 361637 h 769441"/>
              <a:gd name="connsiteX10" fmla="*/ 4212468 w 4212468"/>
              <a:gd name="connsiteY10" fmla="*/ 769441 h 769441"/>
              <a:gd name="connsiteX11" fmla="*/ 3812284 w 4212468"/>
              <a:gd name="connsiteY11" fmla="*/ 769441 h 769441"/>
              <a:gd name="connsiteX12" fmla="*/ 3369974 w 4212468"/>
              <a:gd name="connsiteY12" fmla="*/ 769441 h 769441"/>
              <a:gd name="connsiteX13" fmla="*/ 2801291 w 4212468"/>
              <a:gd name="connsiteY13" fmla="*/ 769441 h 769441"/>
              <a:gd name="connsiteX14" fmla="*/ 2190483 w 4212468"/>
              <a:gd name="connsiteY14" fmla="*/ 769441 h 769441"/>
              <a:gd name="connsiteX15" fmla="*/ 1706050 w 4212468"/>
              <a:gd name="connsiteY15" fmla="*/ 769441 h 769441"/>
              <a:gd name="connsiteX16" fmla="*/ 1095242 w 4212468"/>
              <a:gd name="connsiteY16" fmla="*/ 769441 h 769441"/>
              <a:gd name="connsiteX17" fmla="*/ 652933 w 4212468"/>
              <a:gd name="connsiteY17" fmla="*/ 769441 h 769441"/>
              <a:gd name="connsiteX18" fmla="*/ 0 w 4212468"/>
              <a:gd name="connsiteY18" fmla="*/ 769441 h 769441"/>
              <a:gd name="connsiteX19" fmla="*/ 0 w 4212468"/>
              <a:gd name="connsiteY19" fmla="*/ 407804 h 769441"/>
              <a:gd name="connsiteX20" fmla="*/ 0 w 4212468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12468" h="769441" fill="none" extrusionOk="0">
                <a:moveTo>
                  <a:pt x="0" y="0"/>
                </a:moveTo>
                <a:cubicBezTo>
                  <a:pt x="104185" y="-41964"/>
                  <a:pt x="262035" y="25192"/>
                  <a:pt x="442309" y="0"/>
                </a:cubicBezTo>
                <a:cubicBezTo>
                  <a:pt x="622583" y="-25192"/>
                  <a:pt x="778211" y="50177"/>
                  <a:pt x="926743" y="0"/>
                </a:cubicBezTo>
                <a:cubicBezTo>
                  <a:pt x="1075275" y="-50177"/>
                  <a:pt x="1215483" y="31943"/>
                  <a:pt x="1369052" y="0"/>
                </a:cubicBezTo>
                <a:cubicBezTo>
                  <a:pt x="1522621" y="-31943"/>
                  <a:pt x="1696638" y="52507"/>
                  <a:pt x="1937735" y="0"/>
                </a:cubicBezTo>
                <a:cubicBezTo>
                  <a:pt x="2178832" y="-52507"/>
                  <a:pt x="2281690" y="46754"/>
                  <a:pt x="2464294" y="0"/>
                </a:cubicBezTo>
                <a:cubicBezTo>
                  <a:pt x="2646898" y="-46754"/>
                  <a:pt x="2836376" y="10884"/>
                  <a:pt x="2990852" y="0"/>
                </a:cubicBezTo>
                <a:cubicBezTo>
                  <a:pt x="3145328" y="-10884"/>
                  <a:pt x="3377143" y="18124"/>
                  <a:pt x="3601660" y="0"/>
                </a:cubicBezTo>
                <a:cubicBezTo>
                  <a:pt x="3826177" y="-18124"/>
                  <a:pt x="3998798" y="34595"/>
                  <a:pt x="4212468" y="0"/>
                </a:cubicBezTo>
                <a:cubicBezTo>
                  <a:pt x="4223029" y="136101"/>
                  <a:pt x="4192496" y="219030"/>
                  <a:pt x="4212468" y="361637"/>
                </a:cubicBezTo>
                <a:cubicBezTo>
                  <a:pt x="4232440" y="504244"/>
                  <a:pt x="4175142" y="687000"/>
                  <a:pt x="4212468" y="769441"/>
                </a:cubicBezTo>
                <a:cubicBezTo>
                  <a:pt x="4117372" y="806839"/>
                  <a:pt x="3910921" y="759059"/>
                  <a:pt x="3812284" y="769441"/>
                </a:cubicBezTo>
                <a:cubicBezTo>
                  <a:pt x="3713647" y="779823"/>
                  <a:pt x="3479386" y="747430"/>
                  <a:pt x="3369974" y="769441"/>
                </a:cubicBezTo>
                <a:cubicBezTo>
                  <a:pt x="3260562" y="791452"/>
                  <a:pt x="3059650" y="730599"/>
                  <a:pt x="2801291" y="769441"/>
                </a:cubicBezTo>
                <a:cubicBezTo>
                  <a:pt x="2542932" y="808283"/>
                  <a:pt x="2318824" y="748045"/>
                  <a:pt x="2190483" y="769441"/>
                </a:cubicBezTo>
                <a:cubicBezTo>
                  <a:pt x="2062142" y="790837"/>
                  <a:pt x="1842211" y="718506"/>
                  <a:pt x="1706050" y="769441"/>
                </a:cubicBezTo>
                <a:cubicBezTo>
                  <a:pt x="1569889" y="820376"/>
                  <a:pt x="1316074" y="739099"/>
                  <a:pt x="1095242" y="769441"/>
                </a:cubicBezTo>
                <a:cubicBezTo>
                  <a:pt x="874410" y="799783"/>
                  <a:pt x="754952" y="739521"/>
                  <a:pt x="652933" y="769441"/>
                </a:cubicBezTo>
                <a:cubicBezTo>
                  <a:pt x="550914" y="799361"/>
                  <a:pt x="184176" y="717821"/>
                  <a:pt x="0" y="769441"/>
                </a:cubicBezTo>
                <a:cubicBezTo>
                  <a:pt x="-23552" y="666240"/>
                  <a:pt x="41907" y="534319"/>
                  <a:pt x="0" y="407804"/>
                </a:cubicBezTo>
                <a:cubicBezTo>
                  <a:pt x="-41907" y="281289"/>
                  <a:pt x="30671" y="142331"/>
                  <a:pt x="0" y="0"/>
                </a:cubicBezTo>
                <a:close/>
              </a:path>
              <a:path w="4212468" h="769441" stroke="0" extrusionOk="0">
                <a:moveTo>
                  <a:pt x="0" y="0"/>
                </a:moveTo>
                <a:cubicBezTo>
                  <a:pt x="177180" y="-10928"/>
                  <a:pt x="325317" y="6205"/>
                  <a:pt x="484434" y="0"/>
                </a:cubicBezTo>
                <a:cubicBezTo>
                  <a:pt x="643551" y="-6205"/>
                  <a:pt x="729721" y="8878"/>
                  <a:pt x="884618" y="0"/>
                </a:cubicBezTo>
                <a:cubicBezTo>
                  <a:pt x="1039515" y="-8878"/>
                  <a:pt x="1273302" y="65125"/>
                  <a:pt x="1495426" y="0"/>
                </a:cubicBezTo>
                <a:cubicBezTo>
                  <a:pt x="1717550" y="-65125"/>
                  <a:pt x="1839050" y="51642"/>
                  <a:pt x="1979860" y="0"/>
                </a:cubicBezTo>
                <a:cubicBezTo>
                  <a:pt x="2120670" y="-51642"/>
                  <a:pt x="2357255" y="33598"/>
                  <a:pt x="2464294" y="0"/>
                </a:cubicBezTo>
                <a:cubicBezTo>
                  <a:pt x="2571333" y="-33598"/>
                  <a:pt x="2951278" y="1312"/>
                  <a:pt x="3075102" y="0"/>
                </a:cubicBezTo>
                <a:cubicBezTo>
                  <a:pt x="3198926" y="-1312"/>
                  <a:pt x="3398866" y="12387"/>
                  <a:pt x="3517411" y="0"/>
                </a:cubicBezTo>
                <a:cubicBezTo>
                  <a:pt x="3635956" y="-12387"/>
                  <a:pt x="4062493" y="78780"/>
                  <a:pt x="4212468" y="0"/>
                </a:cubicBezTo>
                <a:cubicBezTo>
                  <a:pt x="4222551" y="176249"/>
                  <a:pt x="4211049" y="212233"/>
                  <a:pt x="4212468" y="400109"/>
                </a:cubicBezTo>
                <a:cubicBezTo>
                  <a:pt x="4213887" y="587985"/>
                  <a:pt x="4179393" y="657166"/>
                  <a:pt x="4212468" y="769441"/>
                </a:cubicBezTo>
                <a:cubicBezTo>
                  <a:pt x="4053387" y="774099"/>
                  <a:pt x="3899486" y="729609"/>
                  <a:pt x="3685910" y="769441"/>
                </a:cubicBezTo>
                <a:cubicBezTo>
                  <a:pt x="3472334" y="809273"/>
                  <a:pt x="3332637" y="748824"/>
                  <a:pt x="3201476" y="769441"/>
                </a:cubicBezTo>
                <a:cubicBezTo>
                  <a:pt x="3070315" y="790058"/>
                  <a:pt x="2714271" y="737043"/>
                  <a:pt x="2590668" y="769441"/>
                </a:cubicBezTo>
                <a:cubicBezTo>
                  <a:pt x="2467065" y="801839"/>
                  <a:pt x="2278938" y="764274"/>
                  <a:pt x="1979860" y="769441"/>
                </a:cubicBezTo>
                <a:cubicBezTo>
                  <a:pt x="1680782" y="774608"/>
                  <a:pt x="1712836" y="722437"/>
                  <a:pt x="1537551" y="769441"/>
                </a:cubicBezTo>
                <a:cubicBezTo>
                  <a:pt x="1362266" y="816445"/>
                  <a:pt x="1272001" y="755810"/>
                  <a:pt x="1010992" y="769441"/>
                </a:cubicBezTo>
                <a:cubicBezTo>
                  <a:pt x="749983" y="783072"/>
                  <a:pt x="446980" y="750169"/>
                  <a:pt x="0" y="769441"/>
                </a:cubicBezTo>
                <a:cubicBezTo>
                  <a:pt x="-27457" y="660618"/>
                  <a:pt x="33091" y="517877"/>
                  <a:pt x="0" y="384721"/>
                </a:cubicBezTo>
                <a:cubicBezTo>
                  <a:pt x="-33091" y="251565"/>
                  <a:pt x="20565" y="84024"/>
                  <a:pt x="0" y="0"/>
                </a:cubicBezTo>
                <a:close/>
              </a:path>
            </a:pathLst>
          </a:custGeom>
          <a:solidFill>
            <a:srgbClr val="A8FAAA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 rtl="1"/>
            <a:r>
              <a:rPr lang="ar-BH" sz="2400" b="1" dirty="0" smtClean="0"/>
              <a:t>(2) اللهُ </a:t>
            </a:r>
            <a:r>
              <a:rPr lang="ar-BH" sz="2400" b="1" dirty="0"/>
              <a:t>وَحدَهُ </a:t>
            </a:r>
            <a:r>
              <a:rPr lang="ar-BH" sz="2400" b="1" dirty="0" smtClean="0"/>
              <a:t>الر</a:t>
            </a:r>
            <a:r>
              <a:rPr lang="ar-SA" sz="2400" b="1" dirty="0" smtClean="0"/>
              <a:t>ّ</a:t>
            </a:r>
            <a:r>
              <a:rPr lang="ar-BH" sz="2400" b="1" dirty="0" smtClean="0"/>
              <a:t>ز</a:t>
            </a:r>
            <a:r>
              <a:rPr lang="ar-SA" sz="2400" b="1" dirty="0" smtClean="0"/>
              <a:t>ا</a:t>
            </a:r>
            <a:r>
              <a:rPr lang="ar-BH" sz="2400" b="1" dirty="0" smtClean="0"/>
              <a:t>ق</a:t>
            </a:r>
            <a:endParaRPr lang="ar-BH" sz="2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6B7C02B-72AB-4360-9064-74DA2ABF6E65}"/>
              </a:ext>
            </a:extLst>
          </p:cNvPr>
          <p:cNvSpPr txBox="1"/>
          <p:nvPr/>
        </p:nvSpPr>
        <p:spPr>
          <a:xfrm>
            <a:off x="3155160" y="5930561"/>
            <a:ext cx="3744416" cy="461665"/>
          </a:xfrm>
          <a:custGeom>
            <a:avLst/>
            <a:gdLst>
              <a:gd name="connsiteX0" fmla="*/ 0 w 5976664"/>
              <a:gd name="connsiteY0" fmla="*/ 0 h 707886"/>
              <a:gd name="connsiteX1" fmla="*/ 418366 w 5976664"/>
              <a:gd name="connsiteY1" fmla="*/ 0 h 707886"/>
              <a:gd name="connsiteX2" fmla="*/ 1135566 w 5976664"/>
              <a:gd name="connsiteY2" fmla="*/ 0 h 707886"/>
              <a:gd name="connsiteX3" fmla="*/ 1792999 w 5976664"/>
              <a:gd name="connsiteY3" fmla="*/ 0 h 707886"/>
              <a:gd name="connsiteX4" fmla="*/ 2211366 w 5976664"/>
              <a:gd name="connsiteY4" fmla="*/ 0 h 707886"/>
              <a:gd name="connsiteX5" fmla="*/ 2749265 w 5976664"/>
              <a:gd name="connsiteY5" fmla="*/ 0 h 707886"/>
              <a:gd name="connsiteX6" fmla="*/ 3466465 w 5976664"/>
              <a:gd name="connsiteY6" fmla="*/ 0 h 707886"/>
              <a:gd name="connsiteX7" fmla="*/ 4064132 w 5976664"/>
              <a:gd name="connsiteY7" fmla="*/ 0 h 707886"/>
              <a:gd name="connsiteX8" fmla="*/ 4721565 w 5976664"/>
              <a:gd name="connsiteY8" fmla="*/ 0 h 707886"/>
              <a:gd name="connsiteX9" fmla="*/ 5259464 w 5976664"/>
              <a:gd name="connsiteY9" fmla="*/ 0 h 707886"/>
              <a:gd name="connsiteX10" fmla="*/ 5976664 w 5976664"/>
              <a:gd name="connsiteY10" fmla="*/ 0 h 707886"/>
              <a:gd name="connsiteX11" fmla="*/ 5976664 w 5976664"/>
              <a:gd name="connsiteY11" fmla="*/ 368101 h 707886"/>
              <a:gd name="connsiteX12" fmla="*/ 5976664 w 5976664"/>
              <a:gd name="connsiteY12" fmla="*/ 707886 h 707886"/>
              <a:gd name="connsiteX13" fmla="*/ 5558298 w 5976664"/>
              <a:gd name="connsiteY13" fmla="*/ 707886 h 707886"/>
              <a:gd name="connsiteX14" fmla="*/ 5139931 w 5976664"/>
              <a:gd name="connsiteY14" fmla="*/ 707886 h 707886"/>
              <a:gd name="connsiteX15" fmla="*/ 4482498 w 5976664"/>
              <a:gd name="connsiteY15" fmla="*/ 707886 h 707886"/>
              <a:gd name="connsiteX16" fmla="*/ 4064132 w 5976664"/>
              <a:gd name="connsiteY16" fmla="*/ 707886 h 707886"/>
              <a:gd name="connsiteX17" fmla="*/ 3466465 w 5976664"/>
              <a:gd name="connsiteY17" fmla="*/ 707886 h 707886"/>
              <a:gd name="connsiteX18" fmla="*/ 2988332 w 5976664"/>
              <a:gd name="connsiteY18" fmla="*/ 707886 h 707886"/>
              <a:gd name="connsiteX19" fmla="*/ 2390666 w 5976664"/>
              <a:gd name="connsiteY19" fmla="*/ 707886 h 707886"/>
              <a:gd name="connsiteX20" fmla="*/ 1792999 w 5976664"/>
              <a:gd name="connsiteY20" fmla="*/ 707886 h 707886"/>
              <a:gd name="connsiteX21" fmla="*/ 1195333 w 5976664"/>
              <a:gd name="connsiteY21" fmla="*/ 707886 h 707886"/>
              <a:gd name="connsiteX22" fmla="*/ 597666 w 5976664"/>
              <a:gd name="connsiteY22" fmla="*/ 707886 h 707886"/>
              <a:gd name="connsiteX23" fmla="*/ 0 w 5976664"/>
              <a:gd name="connsiteY23" fmla="*/ 707886 h 707886"/>
              <a:gd name="connsiteX24" fmla="*/ 0 w 5976664"/>
              <a:gd name="connsiteY24" fmla="*/ 346864 h 707886"/>
              <a:gd name="connsiteX25" fmla="*/ 0 w 5976664"/>
              <a:gd name="connsiteY2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76664" h="707886" fill="none" extrusionOk="0">
                <a:moveTo>
                  <a:pt x="0" y="0"/>
                </a:moveTo>
                <a:cubicBezTo>
                  <a:pt x="90732" y="-29660"/>
                  <a:pt x="329597" y="45388"/>
                  <a:pt x="418366" y="0"/>
                </a:cubicBezTo>
                <a:cubicBezTo>
                  <a:pt x="507135" y="-45388"/>
                  <a:pt x="892699" y="51937"/>
                  <a:pt x="1135566" y="0"/>
                </a:cubicBezTo>
                <a:cubicBezTo>
                  <a:pt x="1378433" y="-51937"/>
                  <a:pt x="1583801" y="36321"/>
                  <a:pt x="1792999" y="0"/>
                </a:cubicBezTo>
                <a:cubicBezTo>
                  <a:pt x="2002197" y="-36321"/>
                  <a:pt x="2033352" y="12909"/>
                  <a:pt x="2211366" y="0"/>
                </a:cubicBezTo>
                <a:cubicBezTo>
                  <a:pt x="2389380" y="-12909"/>
                  <a:pt x="2541272" y="30223"/>
                  <a:pt x="2749265" y="0"/>
                </a:cubicBezTo>
                <a:cubicBezTo>
                  <a:pt x="2957258" y="-30223"/>
                  <a:pt x="3244471" y="12558"/>
                  <a:pt x="3466465" y="0"/>
                </a:cubicBezTo>
                <a:cubicBezTo>
                  <a:pt x="3688459" y="-12558"/>
                  <a:pt x="3859029" y="67046"/>
                  <a:pt x="4064132" y="0"/>
                </a:cubicBezTo>
                <a:cubicBezTo>
                  <a:pt x="4269235" y="-67046"/>
                  <a:pt x="4554370" y="59825"/>
                  <a:pt x="4721565" y="0"/>
                </a:cubicBezTo>
                <a:cubicBezTo>
                  <a:pt x="4888760" y="-59825"/>
                  <a:pt x="5074151" y="49594"/>
                  <a:pt x="5259464" y="0"/>
                </a:cubicBezTo>
                <a:cubicBezTo>
                  <a:pt x="5444777" y="-49594"/>
                  <a:pt x="5760733" y="40039"/>
                  <a:pt x="5976664" y="0"/>
                </a:cubicBezTo>
                <a:cubicBezTo>
                  <a:pt x="6003753" y="82447"/>
                  <a:pt x="5970583" y="267413"/>
                  <a:pt x="5976664" y="368101"/>
                </a:cubicBezTo>
                <a:cubicBezTo>
                  <a:pt x="5982745" y="468789"/>
                  <a:pt x="5936758" y="629424"/>
                  <a:pt x="5976664" y="707886"/>
                </a:cubicBezTo>
                <a:cubicBezTo>
                  <a:pt x="5819726" y="725444"/>
                  <a:pt x="5661400" y="660467"/>
                  <a:pt x="5558298" y="707886"/>
                </a:cubicBezTo>
                <a:cubicBezTo>
                  <a:pt x="5455196" y="755305"/>
                  <a:pt x="5317946" y="663342"/>
                  <a:pt x="5139931" y="707886"/>
                </a:cubicBezTo>
                <a:cubicBezTo>
                  <a:pt x="4961916" y="752430"/>
                  <a:pt x="4772390" y="665183"/>
                  <a:pt x="4482498" y="707886"/>
                </a:cubicBezTo>
                <a:cubicBezTo>
                  <a:pt x="4192606" y="750589"/>
                  <a:pt x="4248331" y="684634"/>
                  <a:pt x="4064132" y="707886"/>
                </a:cubicBezTo>
                <a:cubicBezTo>
                  <a:pt x="3879933" y="731138"/>
                  <a:pt x="3651356" y="686756"/>
                  <a:pt x="3466465" y="707886"/>
                </a:cubicBezTo>
                <a:cubicBezTo>
                  <a:pt x="3281574" y="729016"/>
                  <a:pt x="3137665" y="705223"/>
                  <a:pt x="2988332" y="707886"/>
                </a:cubicBezTo>
                <a:cubicBezTo>
                  <a:pt x="2838999" y="710549"/>
                  <a:pt x="2677064" y="667081"/>
                  <a:pt x="2390666" y="707886"/>
                </a:cubicBezTo>
                <a:cubicBezTo>
                  <a:pt x="2104268" y="748691"/>
                  <a:pt x="1914793" y="681220"/>
                  <a:pt x="1792999" y="707886"/>
                </a:cubicBezTo>
                <a:cubicBezTo>
                  <a:pt x="1671205" y="734552"/>
                  <a:pt x="1492793" y="673450"/>
                  <a:pt x="1195333" y="707886"/>
                </a:cubicBezTo>
                <a:cubicBezTo>
                  <a:pt x="897873" y="742322"/>
                  <a:pt x="751899" y="677214"/>
                  <a:pt x="597666" y="707886"/>
                </a:cubicBezTo>
                <a:cubicBezTo>
                  <a:pt x="443433" y="738558"/>
                  <a:pt x="182550" y="648414"/>
                  <a:pt x="0" y="707886"/>
                </a:cubicBezTo>
                <a:cubicBezTo>
                  <a:pt x="-36810" y="536495"/>
                  <a:pt x="19418" y="470321"/>
                  <a:pt x="0" y="346864"/>
                </a:cubicBezTo>
                <a:cubicBezTo>
                  <a:pt x="-19418" y="223407"/>
                  <a:pt x="29899" y="116972"/>
                  <a:pt x="0" y="0"/>
                </a:cubicBezTo>
                <a:close/>
              </a:path>
              <a:path w="5976664" h="707886" stroke="0" extrusionOk="0">
                <a:moveTo>
                  <a:pt x="0" y="0"/>
                </a:moveTo>
                <a:cubicBezTo>
                  <a:pt x="135653" y="-54589"/>
                  <a:pt x="386574" y="8339"/>
                  <a:pt x="537900" y="0"/>
                </a:cubicBezTo>
                <a:cubicBezTo>
                  <a:pt x="689226" y="-8339"/>
                  <a:pt x="834204" y="11140"/>
                  <a:pt x="956266" y="0"/>
                </a:cubicBezTo>
                <a:cubicBezTo>
                  <a:pt x="1078328" y="-11140"/>
                  <a:pt x="1374912" y="79877"/>
                  <a:pt x="1673466" y="0"/>
                </a:cubicBezTo>
                <a:cubicBezTo>
                  <a:pt x="1972020" y="-79877"/>
                  <a:pt x="2069001" y="39393"/>
                  <a:pt x="2211366" y="0"/>
                </a:cubicBezTo>
                <a:cubicBezTo>
                  <a:pt x="2353731" y="-39393"/>
                  <a:pt x="2542675" y="10136"/>
                  <a:pt x="2749265" y="0"/>
                </a:cubicBezTo>
                <a:cubicBezTo>
                  <a:pt x="2955855" y="-10136"/>
                  <a:pt x="3265646" y="2167"/>
                  <a:pt x="3466465" y="0"/>
                </a:cubicBezTo>
                <a:cubicBezTo>
                  <a:pt x="3667284" y="-2167"/>
                  <a:pt x="3766161" y="4424"/>
                  <a:pt x="3944598" y="0"/>
                </a:cubicBezTo>
                <a:cubicBezTo>
                  <a:pt x="4123035" y="-4424"/>
                  <a:pt x="4362914" y="12519"/>
                  <a:pt x="4661798" y="0"/>
                </a:cubicBezTo>
                <a:cubicBezTo>
                  <a:pt x="4960682" y="-12519"/>
                  <a:pt x="5071589" y="29989"/>
                  <a:pt x="5378998" y="0"/>
                </a:cubicBezTo>
                <a:cubicBezTo>
                  <a:pt x="5686407" y="-29989"/>
                  <a:pt x="5720947" y="18569"/>
                  <a:pt x="5976664" y="0"/>
                </a:cubicBezTo>
                <a:cubicBezTo>
                  <a:pt x="5985613" y="140679"/>
                  <a:pt x="5968821" y="184774"/>
                  <a:pt x="5976664" y="368101"/>
                </a:cubicBezTo>
                <a:cubicBezTo>
                  <a:pt x="5984507" y="551428"/>
                  <a:pt x="5959470" y="611182"/>
                  <a:pt x="5976664" y="707886"/>
                </a:cubicBezTo>
                <a:cubicBezTo>
                  <a:pt x="5888146" y="721697"/>
                  <a:pt x="5703960" y="659056"/>
                  <a:pt x="5558298" y="707886"/>
                </a:cubicBezTo>
                <a:cubicBezTo>
                  <a:pt x="5412636" y="756716"/>
                  <a:pt x="5192739" y="650869"/>
                  <a:pt x="4841098" y="707886"/>
                </a:cubicBezTo>
                <a:cubicBezTo>
                  <a:pt x="4489457" y="764903"/>
                  <a:pt x="4555347" y="680004"/>
                  <a:pt x="4362965" y="707886"/>
                </a:cubicBezTo>
                <a:cubicBezTo>
                  <a:pt x="4170583" y="735768"/>
                  <a:pt x="3962601" y="696735"/>
                  <a:pt x="3765298" y="707886"/>
                </a:cubicBezTo>
                <a:cubicBezTo>
                  <a:pt x="3567995" y="719037"/>
                  <a:pt x="3214230" y="674272"/>
                  <a:pt x="3048099" y="707886"/>
                </a:cubicBezTo>
                <a:cubicBezTo>
                  <a:pt x="2881968" y="741500"/>
                  <a:pt x="2669784" y="643045"/>
                  <a:pt x="2450432" y="707886"/>
                </a:cubicBezTo>
                <a:cubicBezTo>
                  <a:pt x="2231080" y="772727"/>
                  <a:pt x="2167938" y="659957"/>
                  <a:pt x="2032066" y="707886"/>
                </a:cubicBezTo>
                <a:cubicBezTo>
                  <a:pt x="1896194" y="755815"/>
                  <a:pt x="1694461" y="704619"/>
                  <a:pt x="1553933" y="707886"/>
                </a:cubicBezTo>
                <a:cubicBezTo>
                  <a:pt x="1413405" y="711153"/>
                  <a:pt x="1108709" y="647086"/>
                  <a:pt x="836733" y="707886"/>
                </a:cubicBezTo>
                <a:cubicBezTo>
                  <a:pt x="564757" y="768686"/>
                  <a:pt x="297099" y="613678"/>
                  <a:pt x="0" y="707886"/>
                </a:cubicBezTo>
                <a:cubicBezTo>
                  <a:pt x="-3418" y="584000"/>
                  <a:pt x="1083" y="466789"/>
                  <a:pt x="0" y="368101"/>
                </a:cubicBezTo>
                <a:cubicBezTo>
                  <a:pt x="-1083" y="269414"/>
                  <a:pt x="17339" y="161885"/>
                  <a:pt x="0" y="0"/>
                </a:cubicBezTo>
                <a:close/>
              </a:path>
            </a:pathLst>
          </a:custGeom>
          <a:solidFill>
            <a:srgbClr val="A8FAAA"/>
          </a:solidFill>
          <a:ln w="57150" cmpd="sng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 rtl="1"/>
            <a:r>
              <a:rPr lang="ar-BH" sz="2400" b="1" dirty="0" smtClean="0"/>
              <a:t>(3) اللهُ </a:t>
            </a:r>
            <a:r>
              <a:rPr lang="ar-BH" sz="2400" b="1" dirty="0"/>
              <a:t>وَحدَهُ الشّافي منَ المَرَض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D709B3-1682-427C-BA4F-720AF0343BC5}"/>
              </a:ext>
            </a:extLst>
          </p:cNvPr>
          <p:cNvSpPr txBox="1"/>
          <p:nvPr/>
        </p:nvSpPr>
        <p:spPr>
          <a:xfrm>
            <a:off x="241208" y="4257316"/>
            <a:ext cx="3272166" cy="461665"/>
          </a:xfrm>
          <a:custGeom>
            <a:avLst/>
            <a:gdLst>
              <a:gd name="connsiteX0" fmla="*/ 0 w 5814647"/>
              <a:gd name="connsiteY0" fmla="*/ 0 h 769441"/>
              <a:gd name="connsiteX1" fmla="*/ 407025 w 5814647"/>
              <a:gd name="connsiteY1" fmla="*/ 0 h 769441"/>
              <a:gd name="connsiteX2" fmla="*/ 1104783 w 5814647"/>
              <a:gd name="connsiteY2" fmla="*/ 0 h 769441"/>
              <a:gd name="connsiteX3" fmla="*/ 1744394 w 5814647"/>
              <a:gd name="connsiteY3" fmla="*/ 0 h 769441"/>
              <a:gd name="connsiteX4" fmla="*/ 2151419 w 5814647"/>
              <a:gd name="connsiteY4" fmla="*/ 0 h 769441"/>
              <a:gd name="connsiteX5" fmla="*/ 2674738 w 5814647"/>
              <a:gd name="connsiteY5" fmla="*/ 0 h 769441"/>
              <a:gd name="connsiteX6" fmla="*/ 3372495 w 5814647"/>
              <a:gd name="connsiteY6" fmla="*/ 0 h 769441"/>
              <a:gd name="connsiteX7" fmla="*/ 3953960 w 5814647"/>
              <a:gd name="connsiteY7" fmla="*/ 0 h 769441"/>
              <a:gd name="connsiteX8" fmla="*/ 4593571 w 5814647"/>
              <a:gd name="connsiteY8" fmla="*/ 0 h 769441"/>
              <a:gd name="connsiteX9" fmla="*/ 5116889 w 5814647"/>
              <a:gd name="connsiteY9" fmla="*/ 0 h 769441"/>
              <a:gd name="connsiteX10" fmla="*/ 5814647 w 5814647"/>
              <a:gd name="connsiteY10" fmla="*/ 0 h 769441"/>
              <a:gd name="connsiteX11" fmla="*/ 5814647 w 5814647"/>
              <a:gd name="connsiteY11" fmla="*/ 400109 h 769441"/>
              <a:gd name="connsiteX12" fmla="*/ 5814647 w 5814647"/>
              <a:gd name="connsiteY12" fmla="*/ 769441 h 769441"/>
              <a:gd name="connsiteX13" fmla="*/ 5407622 w 5814647"/>
              <a:gd name="connsiteY13" fmla="*/ 769441 h 769441"/>
              <a:gd name="connsiteX14" fmla="*/ 5000596 w 5814647"/>
              <a:gd name="connsiteY14" fmla="*/ 769441 h 769441"/>
              <a:gd name="connsiteX15" fmla="*/ 4360985 w 5814647"/>
              <a:gd name="connsiteY15" fmla="*/ 769441 h 769441"/>
              <a:gd name="connsiteX16" fmla="*/ 3953960 w 5814647"/>
              <a:gd name="connsiteY16" fmla="*/ 769441 h 769441"/>
              <a:gd name="connsiteX17" fmla="*/ 3372495 w 5814647"/>
              <a:gd name="connsiteY17" fmla="*/ 769441 h 769441"/>
              <a:gd name="connsiteX18" fmla="*/ 2907324 w 5814647"/>
              <a:gd name="connsiteY18" fmla="*/ 769441 h 769441"/>
              <a:gd name="connsiteX19" fmla="*/ 2325859 w 5814647"/>
              <a:gd name="connsiteY19" fmla="*/ 769441 h 769441"/>
              <a:gd name="connsiteX20" fmla="*/ 1744394 w 5814647"/>
              <a:gd name="connsiteY20" fmla="*/ 769441 h 769441"/>
              <a:gd name="connsiteX21" fmla="*/ 1162929 w 5814647"/>
              <a:gd name="connsiteY21" fmla="*/ 769441 h 769441"/>
              <a:gd name="connsiteX22" fmla="*/ 581465 w 5814647"/>
              <a:gd name="connsiteY22" fmla="*/ 769441 h 769441"/>
              <a:gd name="connsiteX23" fmla="*/ 0 w 5814647"/>
              <a:gd name="connsiteY23" fmla="*/ 769441 h 769441"/>
              <a:gd name="connsiteX24" fmla="*/ 0 w 5814647"/>
              <a:gd name="connsiteY24" fmla="*/ 377026 h 769441"/>
              <a:gd name="connsiteX25" fmla="*/ 0 w 5814647"/>
              <a:gd name="connsiteY25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4647" h="769441" fill="none" extrusionOk="0">
                <a:moveTo>
                  <a:pt x="0" y="0"/>
                </a:moveTo>
                <a:cubicBezTo>
                  <a:pt x="104410" y="-11379"/>
                  <a:pt x="308633" y="27072"/>
                  <a:pt x="407025" y="0"/>
                </a:cubicBezTo>
                <a:cubicBezTo>
                  <a:pt x="505417" y="-27072"/>
                  <a:pt x="864540" y="72454"/>
                  <a:pt x="1104783" y="0"/>
                </a:cubicBezTo>
                <a:cubicBezTo>
                  <a:pt x="1345026" y="-72454"/>
                  <a:pt x="1473959" y="44194"/>
                  <a:pt x="1744394" y="0"/>
                </a:cubicBezTo>
                <a:cubicBezTo>
                  <a:pt x="2014829" y="-44194"/>
                  <a:pt x="1961609" y="36742"/>
                  <a:pt x="2151419" y="0"/>
                </a:cubicBezTo>
                <a:cubicBezTo>
                  <a:pt x="2341229" y="-36742"/>
                  <a:pt x="2452199" y="13369"/>
                  <a:pt x="2674738" y="0"/>
                </a:cubicBezTo>
                <a:cubicBezTo>
                  <a:pt x="2897277" y="-13369"/>
                  <a:pt x="3064959" y="58583"/>
                  <a:pt x="3372495" y="0"/>
                </a:cubicBezTo>
                <a:cubicBezTo>
                  <a:pt x="3680031" y="-58583"/>
                  <a:pt x="3689459" y="13643"/>
                  <a:pt x="3953960" y="0"/>
                </a:cubicBezTo>
                <a:cubicBezTo>
                  <a:pt x="4218462" y="-13643"/>
                  <a:pt x="4432031" y="20281"/>
                  <a:pt x="4593571" y="0"/>
                </a:cubicBezTo>
                <a:cubicBezTo>
                  <a:pt x="4755111" y="-20281"/>
                  <a:pt x="4898719" y="13129"/>
                  <a:pt x="5116889" y="0"/>
                </a:cubicBezTo>
                <a:cubicBezTo>
                  <a:pt x="5335059" y="-13129"/>
                  <a:pt x="5471526" y="72184"/>
                  <a:pt x="5814647" y="0"/>
                </a:cubicBezTo>
                <a:cubicBezTo>
                  <a:pt x="5839371" y="129587"/>
                  <a:pt x="5785156" y="231274"/>
                  <a:pt x="5814647" y="400109"/>
                </a:cubicBezTo>
                <a:cubicBezTo>
                  <a:pt x="5844138" y="568944"/>
                  <a:pt x="5786521" y="679557"/>
                  <a:pt x="5814647" y="769441"/>
                </a:cubicBezTo>
                <a:cubicBezTo>
                  <a:pt x="5669354" y="789634"/>
                  <a:pt x="5503316" y="743257"/>
                  <a:pt x="5407622" y="769441"/>
                </a:cubicBezTo>
                <a:cubicBezTo>
                  <a:pt x="5311928" y="795625"/>
                  <a:pt x="5140758" y="760621"/>
                  <a:pt x="5000596" y="769441"/>
                </a:cubicBezTo>
                <a:cubicBezTo>
                  <a:pt x="4860434" y="778261"/>
                  <a:pt x="4566651" y="707247"/>
                  <a:pt x="4360985" y="769441"/>
                </a:cubicBezTo>
                <a:cubicBezTo>
                  <a:pt x="4155319" y="831635"/>
                  <a:pt x="4112925" y="761323"/>
                  <a:pt x="3953960" y="769441"/>
                </a:cubicBezTo>
                <a:cubicBezTo>
                  <a:pt x="3794995" y="777559"/>
                  <a:pt x="3611411" y="710472"/>
                  <a:pt x="3372495" y="769441"/>
                </a:cubicBezTo>
                <a:cubicBezTo>
                  <a:pt x="3133580" y="828410"/>
                  <a:pt x="3089889" y="735364"/>
                  <a:pt x="2907324" y="769441"/>
                </a:cubicBezTo>
                <a:cubicBezTo>
                  <a:pt x="2724759" y="803518"/>
                  <a:pt x="2508615" y="720000"/>
                  <a:pt x="2325859" y="769441"/>
                </a:cubicBezTo>
                <a:cubicBezTo>
                  <a:pt x="2143104" y="818882"/>
                  <a:pt x="2023507" y="762821"/>
                  <a:pt x="1744394" y="769441"/>
                </a:cubicBezTo>
                <a:cubicBezTo>
                  <a:pt x="1465281" y="776061"/>
                  <a:pt x="1437043" y="755865"/>
                  <a:pt x="1162929" y="769441"/>
                </a:cubicBezTo>
                <a:cubicBezTo>
                  <a:pt x="888816" y="783017"/>
                  <a:pt x="864805" y="754051"/>
                  <a:pt x="581465" y="769441"/>
                </a:cubicBezTo>
                <a:cubicBezTo>
                  <a:pt x="298125" y="784831"/>
                  <a:pt x="132090" y="767609"/>
                  <a:pt x="0" y="769441"/>
                </a:cubicBezTo>
                <a:cubicBezTo>
                  <a:pt x="-31753" y="671031"/>
                  <a:pt x="31216" y="554758"/>
                  <a:pt x="0" y="377026"/>
                </a:cubicBezTo>
                <a:cubicBezTo>
                  <a:pt x="-31216" y="199295"/>
                  <a:pt x="3281" y="186116"/>
                  <a:pt x="0" y="0"/>
                </a:cubicBezTo>
                <a:close/>
              </a:path>
              <a:path w="5814647" h="769441" stroke="0" extrusionOk="0">
                <a:moveTo>
                  <a:pt x="0" y="0"/>
                </a:moveTo>
                <a:cubicBezTo>
                  <a:pt x="202918" y="-27481"/>
                  <a:pt x="288780" y="24046"/>
                  <a:pt x="523318" y="0"/>
                </a:cubicBezTo>
                <a:cubicBezTo>
                  <a:pt x="757856" y="-24046"/>
                  <a:pt x="752400" y="45938"/>
                  <a:pt x="930344" y="0"/>
                </a:cubicBezTo>
                <a:cubicBezTo>
                  <a:pt x="1108288" y="-45938"/>
                  <a:pt x="1387555" y="9782"/>
                  <a:pt x="1628101" y="0"/>
                </a:cubicBezTo>
                <a:cubicBezTo>
                  <a:pt x="1868647" y="-9782"/>
                  <a:pt x="1997679" y="14126"/>
                  <a:pt x="2151419" y="0"/>
                </a:cubicBezTo>
                <a:cubicBezTo>
                  <a:pt x="2305159" y="-14126"/>
                  <a:pt x="2527065" y="3980"/>
                  <a:pt x="2674738" y="0"/>
                </a:cubicBezTo>
                <a:cubicBezTo>
                  <a:pt x="2822411" y="-3980"/>
                  <a:pt x="3130475" y="73832"/>
                  <a:pt x="3372495" y="0"/>
                </a:cubicBezTo>
                <a:cubicBezTo>
                  <a:pt x="3614515" y="-73832"/>
                  <a:pt x="3622433" y="40809"/>
                  <a:pt x="3837667" y="0"/>
                </a:cubicBezTo>
                <a:cubicBezTo>
                  <a:pt x="4052901" y="-40809"/>
                  <a:pt x="4255579" y="17954"/>
                  <a:pt x="4535425" y="0"/>
                </a:cubicBezTo>
                <a:cubicBezTo>
                  <a:pt x="4815271" y="-17954"/>
                  <a:pt x="5012068" y="76594"/>
                  <a:pt x="5233182" y="0"/>
                </a:cubicBezTo>
                <a:cubicBezTo>
                  <a:pt x="5454296" y="-76594"/>
                  <a:pt x="5656670" y="34482"/>
                  <a:pt x="5814647" y="0"/>
                </a:cubicBezTo>
                <a:cubicBezTo>
                  <a:pt x="5833404" y="86746"/>
                  <a:pt x="5769689" y="247120"/>
                  <a:pt x="5814647" y="400109"/>
                </a:cubicBezTo>
                <a:cubicBezTo>
                  <a:pt x="5859605" y="553098"/>
                  <a:pt x="5803388" y="617250"/>
                  <a:pt x="5814647" y="769441"/>
                </a:cubicBezTo>
                <a:cubicBezTo>
                  <a:pt x="5675463" y="771407"/>
                  <a:pt x="5528884" y="759155"/>
                  <a:pt x="5407622" y="769441"/>
                </a:cubicBezTo>
                <a:cubicBezTo>
                  <a:pt x="5286360" y="779727"/>
                  <a:pt x="4898407" y="738487"/>
                  <a:pt x="4709864" y="769441"/>
                </a:cubicBezTo>
                <a:cubicBezTo>
                  <a:pt x="4521321" y="800395"/>
                  <a:pt x="4409790" y="733294"/>
                  <a:pt x="4244692" y="769441"/>
                </a:cubicBezTo>
                <a:cubicBezTo>
                  <a:pt x="4079594" y="805588"/>
                  <a:pt x="3889208" y="732647"/>
                  <a:pt x="3663228" y="769441"/>
                </a:cubicBezTo>
                <a:cubicBezTo>
                  <a:pt x="3437248" y="806235"/>
                  <a:pt x="3228947" y="691397"/>
                  <a:pt x="2965470" y="769441"/>
                </a:cubicBezTo>
                <a:cubicBezTo>
                  <a:pt x="2701993" y="847485"/>
                  <a:pt x="2578091" y="766038"/>
                  <a:pt x="2384005" y="769441"/>
                </a:cubicBezTo>
                <a:cubicBezTo>
                  <a:pt x="2189919" y="772844"/>
                  <a:pt x="2141397" y="739641"/>
                  <a:pt x="1976980" y="769441"/>
                </a:cubicBezTo>
                <a:cubicBezTo>
                  <a:pt x="1812564" y="799241"/>
                  <a:pt x="1695644" y="750076"/>
                  <a:pt x="1511808" y="769441"/>
                </a:cubicBezTo>
                <a:cubicBezTo>
                  <a:pt x="1327972" y="788806"/>
                  <a:pt x="1093256" y="739365"/>
                  <a:pt x="814051" y="769441"/>
                </a:cubicBezTo>
                <a:cubicBezTo>
                  <a:pt x="534846" y="799517"/>
                  <a:pt x="252667" y="673381"/>
                  <a:pt x="0" y="769441"/>
                </a:cubicBezTo>
                <a:cubicBezTo>
                  <a:pt x="-3102" y="667605"/>
                  <a:pt x="5388" y="491803"/>
                  <a:pt x="0" y="400109"/>
                </a:cubicBezTo>
                <a:cubicBezTo>
                  <a:pt x="-5388" y="308415"/>
                  <a:pt x="39759" y="127393"/>
                  <a:pt x="0" y="0"/>
                </a:cubicBezTo>
                <a:close/>
              </a:path>
            </a:pathLst>
          </a:custGeom>
          <a:solidFill>
            <a:srgbClr val="A8FAAA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 rtl="1"/>
            <a:r>
              <a:rPr lang="ar-BH" sz="2400" b="1" dirty="0" smtClean="0"/>
              <a:t>(4) اللهُ </a:t>
            </a:r>
            <a:r>
              <a:rPr lang="ar-BH" sz="2400" b="1" dirty="0"/>
              <a:t>وَحدَهُ المُستحق للعبادة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EE23C1-0816-4067-BEAC-EF93D451B372}"/>
              </a:ext>
            </a:extLst>
          </p:cNvPr>
          <p:cNvSpPr txBox="1"/>
          <p:nvPr/>
        </p:nvSpPr>
        <p:spPr>
          <a:xfrm>
            <a:off x="35496" y="19288"/>
            <a:ext cx="216024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الله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الواحد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13374" y="77044"/>
            <a:ext cx="2712092" cy="1803761"/>
            <a:chOff x="2985044" y="-326129"/>
            <a:chExt cx="2712092" cy="1803761"/>
          </a:xfrm>
        </p:grpSpPr>
        <p:sp>
          <p:nvSpPr>
            <p:cNvPr id="11" name="Rounded Rectangle 10"/>
            <p:cNvSpPr/>
            <p:nvPr/>
          </p:nvSpPr>
          <p:spPr>
            <a:xfrm>
              <a:off x="2985044" y="-326129"/>
              <a:ext cx="2712092" cy="1803761"/>
            </a:xfrm>
            <a:prstGeom prst="roundRect">
              <a:avLst/>
            </a:prstGeom>
            <a:blipFill rotWithShape="0">
              <a:blip r:embed="rId3"/>
              <a:srcRect/>
              <a:stretch>
                <a:fillRect l="-22000" r="-22000"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073096" y="-238077"/>
              <a:ext cx="2535988" cy="16276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BH" sz="3600" kern="1200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24617" y="2256386"/>
            <a:ext cx="2360549" cy="1803761"/>
            <a:chOff x="6058152" y="1867929"/>
            <a:chExt cx="2360549" cy="1803761"/>
          </a:xfrm>
        </p:grpSpPr>
        <p:sp>
          <p:nvSpPr>
            <p:cNvPr id="15" name="Rounded Rectangle 14"/>
            <p:cNvSpPr/>
            <p:nvPr/>
          </p:nvSpPr>
          <p:spPr>
            <a:xfrm>
              <a:off x="6058152" y="1867929"/>
              <a:ext cx="2360549" cy="1803761"/>
            </a:xfrm>
            <a:prstGeom prst="roundRect">
              <a:avLst/>
            </a:prstGeom>
            <a:blipFill rotWithShape="0">
              <a:blip r:embed="rId4"/>
              <a:srcRect/>
              <a:stretch>
                <a:fillRect l="-25000" r="-25000"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6146204" y="1955981"/>
              <a:ext cx="2184445" cy="16276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BH" sz="3600" kern="1200" dirty="0"/>
                <a:t>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931" y="2207477"/>
            <a:ext cx="2608003" cy="1901578"/>
            <a:chOff x="11" y="1785655"/>
            <a:chExt cx="2608003" cy="1901578"/>
          </a:xfrm>
        </p:grpSpPr>
        <p:sp>
          <p:nvSpPr>
            <p:cNvPr id="18" name="Rounded Rectangle 17"/>
            <p:cNvSpPr/>
            <p:nvPr/>
          </p:nvSpPr>
          <p:spPr>
            <a:xfrm>
              <a:off x="11" y="1785655"/>
              <a:ext cx="2608003" cy="1901578"/>
            </a:xfrm>
            <a:prstGeom prst="roundRect">
              <a:avLst/>
            </a:prstGeom>
            <a:blipFill rotWithShape="0">
              <a:blip r:embed="rId5"/>
              <a:srcRect/>
              <a:stretch>
                <a:fillRect l="-24000" r="-24000"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92838" y="1878482"/>
              <a:ext cx="2422349" cy="1715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BH" sz="3600" kern="1200" dirty="0"/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38922" y="3997517"/>
            <a:ext cx="2473356" cy="1821242"/>
            <a:chOff x="3211290" y="3689592"/>
            <a:chExt cx="2473356" cy="1821242"/>
          </a:xfrm>
        </p:grpSpPr>
        <p:sp>
          <p:nvSpPr>
            <p:cNvPr id="21" name="Rounded Rectangle 20"/>
            <p:cNvSpPr/>
            <p:nvPr/>
          </p:nvSpPr>
          <p:spPr>
            <a:xfrm>
              <a:off x="3211290" y="3689592"/>
              <a:ext cx="2473356" cy="1821242"/>
            </a:xfrm>
            <a:prstGeom prst="roundRect">
              <a:avLst/>
            </a:prstGeom>
            <a:blipFill rotWithShape="0">
              <a:blip r:embed="rId6"/>
              <a:srcRect/>
              <a:stretch>
                <a:fillRect l="-40000" r="-40000"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3300196" y="3778498"/>
              <a:ext cx="2295544" cy="16434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BH" sz="3600" kern="1200" dirty="0"/>
                <a:t>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54E501D-A1EC-402C-93BC-A909548B03E6}"/>
              </a:ext>
            </a:extLst>
          </p:cNvPr>
          <p:cNvSpPr txBox="1"/>
          <p:nvPr/>
        </p:nvSpPr>
        <p:spPr>
          <a:xfrm>
            <a:off x="3438882" y="2684075"/>
            <a:ext cx="2898888" cy="1200329"/>
          </a:xfrm>
          <a:custGeom>
            <a:avLst/>
            <a:gdLst>
              <a:gd name="connsiteX0" fmla="*/ 0 w 4212468"/>
              <a:gd name="connsiteY0" fmla="*/ 0 h 769441"/>
              <a:gd name="connsiteX1" fmla="*/ 442309 w 4212468"/>
              <a:gd name="connsiteY1" fmla="*/ 0 h 769441"/>
              <a:gd name="connsiteX2" fmla="*/ 926743 w 4212468"/>
              <a:gd name="connsiteY2" fmla="*/ 0 h 769441"/>
              <a:gd name="connsiteX3" fmla="*/ 1369052 w 4212468"/>
              <a:gd name="connsiteY3" fmla="*/ 0 h 769441"/>
              <a:gd name="connsiteX4" fmla="*/ 1937735 w 4212468"/>
              <a:gd name="connsiteY4" fmla="*/ 0 h 769441"/>
              <a:gd name="connsiteX5" fmla="*/ 2464294 w 4212468"/>
              <a:gd name="connsiteY5" fmla="*/ 0 h 769441"/>
              <a:gd name="connsiteX6" fmla="*/ 2990852 w 4212468"/>
              <a:gd name="connsiteY6" fmla="*/ 0 h 769441"/>
              <a:gd name="connsiteX7" fmla="*/ 3601660 w 4212468"/>
              <a:gd name="connsiteY7" fmla="*/ 0 h 769441"/>
              <a:gd name="connsiteX8" fmla="*/ 4212468 w 4212468"/>
              <a:gd name="connsiteY8" fmla="*/ 0 h 769441"/>
              <a:gd name="connsiteX9" fmla="*/ 4212468 w 4212468"/>
              <a:gd name="connsiteY9" fmla="*/ 361637 h 769441"/>
              <a:gd name="connsiteX10" fmla="*/ 4212468 w 4212468"/>
              <a:gd name="connsiteY10" fmla="*/ 769441 h 769441"/>
              <a:gd name="connsiteX11" fmla="*/ 3812284 w 4212468"/>
              <a:gd name="connsiteY11" fmla="*/ 769441 h 769441"/>
              <a:gd name="connsiteX12" fmla="*/ 3369974 w 4212468"/>
              <a:gd name="connsiteY12" fmla="*/ 769441 h 769441"/>
              <a:gd name="connsiteX13" fmla="*/ 2801291 w 4212468"/>
              <a:gd name="connsiteY13" fmla="*/ 769441 h 769441"/>
              <a:gd name="connsiteX14" fmla="*/ 2190483 w 4212468"/>
              <a:gd name="connsiteY14" fmla="*/ 769441 h 769441"/>
              <a:gd name="connsiteX15" fmla="*/ 1706050 w 4212468"/>
              <a:gd name="connsiteY15" fmla="*/ 769441 h 769441"/>
              <a:gd name="connsiteX16" fmla="*/ 1095242 w 4212468"/>
              <a:gd name="connsiteY16" fmla="*/ 769441 h 769441"/>
              <a:gd name="connsiteX17" fmla="*/ 652933 w 4212468"/>
              <a:gd name="connsiteY17" fmla="*/ 769441 h 769441"/>
              <a:gd name="connsiteX18" fmla="*/ 0 w 4212468"/>
              <a:gd name="connsiteY18" fmla="*/ 769441 h 769441"/>
              <a:gd name="connsiteX19" fmla="*/ 0 w 4212468"/>
              <a:gd name="connsiteY19" fmla="*/ 407804 h 769441"/>
              <a:gd name="connsiteX20" fmla="*/ 0 w 4212468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12468" h="769441" fill="none" extrusionOk="0">
                <a:moveTo>
                  <a:pt x="0" y="0"/>
                </a:moveTo>
                <a:cubicBezTo>
                  <a:pt x="104185" y="-41964"/>
                  <a:pt x="262035" y="25192"/>
                  <a:pt x="442309" y="0"/>
                </a:cubicBezTo>
                <a:cubicBezTo>
                  <a:pt x="622583" y="-25192"/>
                  <a:pt x="778211" y="50177"/>
                  <a:pt x="926743" y="0"/>
                </a:cubicBezTo>
                <a:cubicBezTo>
                  <a:pt x="1075275" y="-50177"/>
                  <a:pt x="1215483" y="31943"/>
                  <a:pt x="1369052" y="0"/>
                </a:cubicBezTo>
                <a:cubicBezTo>
                  <a:pt x="1522621" y="-31943"/>
                  <a:pt x="1696638" y="52507"/>
                  <a:pt x="1937735" y="0"/>
                </a:cubicBezTo>
                <a:cubicBezTo>
                  <a:pt x="2178832" y="-52507"/>
                  <a:pt x="2281690" y="46754"/>
                  <a:pt x="2464294" y="0"/>
                </a:cubicBezTo>
                <a:cubicBezTo>
                  <a:pt x="2646898" y="-46754"/>
                  <a:pt x="2836376" y="10884"/>
                  <a:pt x="2990852" y="0"/>
                </a:cubicBezTo>
                <a:cubicBezTo>
                  <a:pt x="3145328" y="-10884"/>
                  <a:pt x="3377143" y="18124"/>
                  <a:pt x="3601660" y="0"/>
                </a:cubicBezTo>
                <a:cubicBezTo>
                  <a:pt x="3826177" y="-18124"/>
                  <a:pt x="3998798" y="34595"/>
                  <a:pt x="4212468" y="0"/>
                </a:cubicBezTo>
                <a:cubicBezTo>
                  <a:pt x="4223029" y="136101"/>
                  <a:pt x="4192496" y="219030"/>
                  <a:pt x="4212468" y="361637"/>
                </a:cubicBezTo>
                <a:cubicBezTo>
                  <a:pt x="4232440" y="504244"/>
                  <a:pt x="4175142" y="687000"/>
                  <a:pt x="4212468" y="769441"/>
                </a:cubicBezTo>
                <a:cubicBezTo>
                  <a:pt x="4117372" y="806839"/>
                  <a:pt x="3910921" y="759059"/>
                  <a:pt x="3812284" y="769441"/>
                </a:cubicBezTo>
                <a:cubicBezTo>
                  <a:pt x="3713647" y="779823"/>
                  <a:pt x="3479386" y="747430"/>
                  <a:pt x="3369974" y="769441"/>
                </a:cubicBezTo>
                <a:cubicBezTo>
                  <a:pt x="3260562" y="791452"/>
                  <a:pt x="3059650" y="730599"/>
                  <a:pt x="2801291" y="769441"/>
                </a:cubicBezTo>
                <a:cubicBezTo>
                  <a:pt x="2542932" y="808283"/>
                  <a:pt x="2318824" y="748045"/>
                  <a:pt x="2190483" y="769441"/>
                </a:cubicBezTo>
                <a:cubicBezTo>
                  <a:pt x="2062142" y="790837"/>
                  <a:pt x="1842211" y="718506"/>
                  <a:pt x="1706050" y="769441"/>
                </a:cubicBezTo>
                <a:cubicBezTo>
                  <a:pt x="1569889" y="820376"/>
                  <a:pt x="1316074" y="739099"/>
                  <a:pt x="1095242" y="769441"/>
                </a:cubicBezTo>
                <a:cubicBezTo>
                  <a:pt x="874410" y="799783"/>
                  <a:pt x="754952" y="739521"/>
                  <a:pt x="652933" y="769441"/>
                </a:cubicBezTo>
                <a:cubicBezTo>
                  <a:pt x="550914" y="799361"/>
                  <a:pt x="184176" y="717821"/>
                  <a:pt x="0" y="769441"/>
                </a:cubicBezTo>
                <a:cubicBezTo>
                  <a:pt x="-23552" y="666240"/>
                  <a:pt x="41907" y="534319"/>
                  <a:pt x="0" y="407804"/>
                </a:cubicBezTo>
                <a:cubicBezTo>
                  <a:pt x="-41907" y="281289"/>
                  <a:pt x="30671" y="142331"/>
                  <a:pt x="0" y="0"/>
                </a:cubicBezTo>
                <a:close/>
              </a:path>
              <a:path w="4212468" h="769441" stroke="0" extrusionOk="0">
                <a:moveTo>
                  <a:pt x="0" y="0"/>
                </a:moveTo>
                <a:cubicBezTo>
                  <a:pt x="177180" y="-10928"/>
                  <a:pt x="325317" y="6205"/>
                  <a:pt x="484434" y="0"/>
                </a:cubicBezTo>
                <a:cubicBezTo>
                  <a:pt x="643551" y="-6205"/>
                  <a:pt x="729721" y="8878"/>
                  <a:pt x="884618" y="0"/>
                </a:cubicBezTo>
                <a:cubicBezTo>
                  <a:pt x="1039515" y="-8878"/>
                  <a:pt x="1273302" y="65125"/>
                  <a:pt x="1495426" y="0"/>
                </a:cubicBezTo>
                <a:cubicBezTo>
                  <a:pt x="1717550" y="-65125"/>
                  <a:pt x="1839050" y="51642"/>
                  <a:pt x="1979860" y="0"/>
                </a:cubicBezTo>
                <a:cubicBezTo>
                  <a:pt x="2120670" y="-51642"/>
                  <a:pt x="2357255" y="33598"/>
                  <a:pt x="2464294" y="0"/>
                </a:cubicBezTo>
                <a:cubicBezTo>
                  <a:pt x="2571333" y="-33598"/>
                  <a:pt x="2951278" y="1312"/>
                  <a:pt x="3075102" y="0"/>
                </a:cubicBezTo>
                <a:cubicBezTo>
                  <a:pt x="3198926" y="-1312"/>
                  <a:pt x="3398866" y="12387"/>
                  <a:pt x="3517411" y="0"/>
                </a:cubicBezTo>
                <a:cubicBezTo>
                  <a:pt x="3635956" y="-12387"/>
                  <a:pt x="4062493" y="78780"/>
                  <a:pt x="4212468" y="0"/>
                </a:cubicBezTo>
                <a:cubicBezTo>
                  <a:pt x="4222551" y="176249"/>
                  <a:pt x="4211049" y="212233"/>
                  <a:pt x="4212468" y="400109"/>
                </a:cubicBezTo>
                <a:cubicBezTo>
                  <a:pt x="4213887" y="587985"/>
                  <a:pt x="4179393" y="657166"/>
                  <a:pt x="4212468" y="769441"/>
                </a:cubicBezTo>
                <a:cubicBezTo>
                  <a:pt x="4053387" y="774099"/>
                  <a:pt x="3899486" y="729609"/>
                  <a:pt x="3685910" y="769441"/>
                </a:cubicBezTo>
                <a:cubicBezTo>
                  <a:pt x="3472334" y="809273"/>
                  <a:pt x="3332637" y="748824"/>
                  <a:pt x="3201476" y="769441"/>
                </a:cubicBezTo>
                <a:cubicBezTo>
                  <a:pt x="3070315" y="790058"/>
                  <a:pt x="2714271" y="737043"/>
                  <a:pt x="2590668" y="769441"/>
                </a:cubicBezTo>
                <a:cubicBezTo>
                  <a:pt x="2467065" y="801839"/>
                  <a:pt x="2278938" y="764274"/>
                  <a:pt x="1979860" y="769441"/>
                </a:cubicBezTo>
                <a:cubicBezTo>
                  <a:pt x="1680782" y="774608"/>
                  <a:pt x="1712836" y="722437"/>
                  <a:pt x="1537551" y="769441"/>
                </a:cubicBezTo>
                <a:cubicBezTo>
                  <a:pt x="1362266" y="816445"/>
                  <a:pt x="1272001" y="755810"/>
                  <a:pt x="1010992" y="769441"/>
                </a:cubicBezTo>
                <a:cubicBezTo>
                  <a:pt x="749983" y="783072"/>
                  <a:pt x="446980" y="750169"/>
                  <a:pt x="0" y="769441"/>
                </a:cubicBezTo>
                <a:cubicBezTo>
                  <a:pt x="-27457" y="660618"/>
                  <a:pt x="33091" y="517877"/>
                  <a:pt x="0" y="384721"/>
                </a:cubicBezTo>
                <a:cubicBezTo>
                  <a:pt x="-33091" y="251565"/>
                  <a:pt x="20565" y="84024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lvl="0" algn="ctr" rtl="1"/>
            <a:r>
              <a:rPr lang="ar-BH" sz="2400" b="1" dirty="0">
                <a:solidFill>
                  <a:schemeClr val="bg1"/>
                </a:solidFill>
              </a:rPr>
              <a:t>أُلاحظ الصُوَر </a:t>
            </a:r>
            <a:r>
              <a:rPr lang="ar-BH" sz="2400" b="1" dirty="0" smtClean="0">
                <a:solidFill>
                  <a:schemeClr val="bg1"/>
                </a:solidFill>
              </a:rPr>
              <a:t>الآتية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lvl="0" algn="ctr" rtl="1"/>
            <a:r>
              <a:rPr lang="ar-BH" sz="2400" b="1" dirty="0" smtClean="0">
                <a:solidFill>
                  <a:schemeClr val="bg1"/>
                </a:solidFill>
              </a:rPr>
              <a:t>وأتعرّفُ </a:t>
            </a:r>
            <a:r>
              <a:rPr lang="ar-BH" sz="2400" b="1" dirty="0">
                <a:solidFill>
                  <a:schemeClr val="bg1"/>
                </a:solidFill>
              </a:rPr>
              <a:t>على بعضِ مظاهر وحدانية الله تعالى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00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ly ALLAh 0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31" grpId="0" animBg="1"/>
      <p:bldP spid="32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EE23C1-0816-4067-BEAC-EF93D451B372}"/>
              </a:ext>
            </a:extLst>
          </p:cNvPr>
          <p:cNvSpPr txBox="1"/>
          <p:nvPr/>
        </p:nvSpPr>
        <p:spPr>
          <a:xfrm>
            <a:off x="35496" y="19288"/>
            <a:ext cx="216024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الله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الواحد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7" y="908720"/>
            <a:ext cx="860871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ly ALLAh 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36987" y="250558"/>
            <a:ext cx="122413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2FFE057-C875-4EE3-96EC-007A45E38A6D}"/>
              </a:ext>
            </a:extLst>
          </p:cNvPr>
          <p:cNvSpPr/>
          <p:nvPr/>
        </p:nvSpPr>
        <p:spPr>
          <a:xfrm>
            <a:off x="539552" y="1963788"/>
            <a:ext cx="7867694" cy="4300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571500" indent="-57150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ar-BH" sz="4000" b="1" dirty="0" smtClean="0">
                <a:solidFill>
                  <a:schemeClr val="tx1"/>
                </a:solidFill>
              </a:rPr>
              <a:t>(1) خَالقُنا </a:t>
            </a:r>
            <a:r>
              <a:rPr lang="ar-BH" sz="4000" b="1" dirty="0">
                <a:solidFill>
                  <a:schemeClr val="tx1"/>
                </a:solidFill>
              </a:rPr>
              <a:t>وَاحدٌ هو ------- تعالى.</a:t>
            </a:r>
          </a:p>
          <a:p>
            <a:pPr marL="571500" indent="-57150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ar-BH" sz="4000" b="1" dirty="0" smtClean="0">
                <a:solidFill>
                  <a:schemeClr val="tx1"/>
                </a:solidFill>
              </a:rPr>
              <a:t>(2) دينُنا </a:t>
            </a:r>
            <a:r>
              <a:rPr lang="ar-BH" sz="4000" b="1" dirty="0">
                <a:solidFill>
                  <a:schemeClr val="tx1"/>
                </a:solidFill>
              </a:rPr>
              <a:t>واحدٌ هوَ ----------.</a:t>
            </a:r>
          </a:p>
          <a:p>
            <a:pPr marL="571500" indent="-57150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ar-BH" sz="4000" b="1" dirty="0" smtClean="0">
                <a:solidFill>
                  <a:schemeClr val="tx1"/>
                </a:solidFill>
              </a:rPr>
              <a:t>(3) نبيُنا </a:t>
            </a:r>
            <a:r>
              <a:rPr lang="ar-BH" sz="4000" b="1" dirty="0">
                <a:solidFill>
                  <a:schemeClr val="tx1"/>
                </a:solidFill>
              </a:rPr>
              <a:t>واحدٌ هو </a:t>
            </a:r>
            <a:r>
              <a:rPr lang="ar-BH" sz="4000" b="1" dirty="0" smtClean="0">
                <a:solidFill>
                  <a:schemeClr val="tx1"/>
                </a:solidFill>
              </a:rPr>
              <a:t>----------------------.</a:t>
            </a:r>
            <a:endParaRPr lang="ar-BH" sz="4000" b="1" dirty="0">
              <a:solidFill>
                <a:schemeClr val="tx1"/>
              </a:solidFill>
            </a:endParaRPr>
          </a:p>
          <a:p>
            <a:pPr marL="571500" indent="-57150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ar-BH" sz="4000" b="1" dirty="0" smtClean="0">
                <a:solidFill>
                  <a:schemeClr val="tx1"/>
                </a:solidFill>
              </a:rPr>
              <a:t>(4) كتابنا </a:t>
            </a:r>
            <a:r>
              <a:rPr lang="ar-BH" sz="4000" b="1" dirty="0">
                <a:solidFill>
                  <a:schemeClr val="tx1"/>
                </a:solidFill>
              </a:rPr>
              <a:t>واحدٌ هوَ -------- </a:t>
            </a:r>
            <a:r>
              <a:rPr lang="ar-BH" sz="4000" b="1" dirty="0" smtClean="0">
                <a:solidFill>
                  <a:schemeClr val="tx1"/>
                </a:solidFill>
              </a:rPr>
              <a:t>الكريم</a:t>
            </a:r>
            <a:r>
              <a:rPr lang="ar-BH" sz="4000" b="1" dirty="0">
                <a:solidFill>
                  <a:schemeClr val="tx1"/>
                </a:solidFill>
              </a:rPr>
              <a:t>.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D1189E-4BD2-41D5-B1E3-29178F47B3DC}"/>
              </a:ext>
            </a:extLst>
          </p:cNvPr>
          <p:cNvSpPr txBox="1"/>
          <p:nvPr/>
        </p:nvSpPr>
        <p:spPr>
          <a:xfrm>
            <a:off x="3083522" y="2364554"/>
            <a:ext cx="1403812" cy="769441"/>
          </a:xfrm>
          <a:prstGeom prst="rect">
            <a:avLst/>
          </a:prstGeom>
          <a:solidFill>
            <a:srgbClr val="FFCC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BH" sz="4400" b="1" dirty="0"/>
              <a:t>اللهُ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25A70B5-835A-44F5-96D7-82C5928318FF}"/>
              </a:ext>
            </a:extLst>
          </p:cNvPr>
          <p:cNvSpPr txBox="1"/>
          <p:nvPr/>
        </p:nvSpPr>
        <p:spPr>
          <a:xfrm>
            <a:off x="2861402" y="3335831"/>
            <a:ext cx="1719844" cy="769441"/>
          </a:xfrm>
          <a:prstGeom prst="rect">
            <a:avLst/>
          </a:prstGeom>
          <a:solidFill>
            <a:srgbClr val="C7FD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BH" sz="4400" b="1" dirty="0"/>
              <a:t>الإسْلَام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B5CA02A-5DC3-4335-81A4-7E7F4ADBAF2C}"/>
              </a:ext>
            </a:extLst>
          </p:cNvPr>
          <p:cNvSpPr txBox="1"/>
          <p:nvPr/>
        </p:nvSpPr>
        <p:spPr>
          <a:xfrm>
            <a:off x="1026426" y="4211698"/>
            <a:ext cx="3708412" cy="769441"/>
          </a:xfrm>
          <a:prstGeom prst="rect">
            <a:avLst/>
          </a:prstGeom>
          <a:solidFill>
            <a:srgbClr val="FFD9D9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BH" sz="4400" b="1" dirty="0"/>
              <a:t>مُحَمّدٌ </a:t>
            </a:r>
            <a:r>
              <a:rPr lang="ar-BH" sz="2000" b="1" dirty="0"/>
              <a:t>صلى الله عليه وسلم</a:t>
            </a:r>
            <a:endParaRPr lang="ar-BH" sz="44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F5C177F-4ED7-4D77-A5C4-B844A75CB99D}"/>
              </a:ext>
            </a:extLst>
          </p:cNvPr>
          <p:cNvSpPr txBox="1"/>
          <p:nvPr/>
        </p:nvSpPr>
        <p:spPr>
          <a:xfrm>
            <a:off x="3070996" y="5182975"/>
            <a:ext cx="1403812" cy="769441"/>
          </a:xfrm>
          <a:prstGeom prst="rect">
            <a:avLst/>
          </a:prstGeom>
          <a:solidFill>
            <a:srgbClr val="A8FAAA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BH" sz="4400" b="1" dirty="0"/>
              <a:t>القُرآنُ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EE23C1-0816-4067-BEAC-EF93D451B372}"/>
              </a:ext>
            </a:extLst>
          </p:cNvPr>
          <p:cNvSpPr txBox="1"/>
          <p:nvPr/>
        </p:nvSpPr>
        <p:spPr>
          <a:xfrm>
            <a:off x="35496" y="19288"/>
            <a:ext cx="216024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الله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الواحد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D1189E-4BD2-41D5-B1E3-29178F47B3DC}"/>
              </a:ext>
            </a:extLst>
          </p:cNvPr>
          <p:cNvSpPr txBox="1"/>
          <p:nvPr/>
        </p:nvSpPr>
        <p:spPr>
          <a:xfrm>
            <a:off x="1710502" y="1052736"/>
            <a:ext cx="604867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B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أملأُ </a:t>
            </a:r>
            <a:r>
              <a:rPr lang="ar-B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الفراغات فيما </a:t>
            </a:r>
            <a:r>
              <a:rPr lang="ar-B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يأتي:</a:t>
            </a:r>
            <a:endParaRPr lang="ar-BH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1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ly ALLAh 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3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37" grpId="0" animBg="1"/>
      <p:bldP spid="38" grpId="0" animBg="1"/>
      <p:bldP spid="3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909BAE5-624E-4E9B-99FC-13D0B0121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400" t="51214" r="48655" b="21412"/>
          <a:stretch/>
        </p:blipFill>
        <p:spPr>
          <a:xfrm>
            <a:off x="2843808" y="4218310"/>
            <a:ext cx="2884868" cy="2060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3ADE4A-B56F-4796-9402-A1DB5638B166}"/>
              </a:ext>
            </a:extLst>
          </p:cNvPr>
          <p:cNvSpPr txBox="1"/>
          <p:nvPr/>
        </p:nvSpPr>
        <p:spPr>
          <a:xfrm>
            <a:off x="7536987" y="250558"/>
            <a:ext cx="1224136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D3A57F7-9883-4BB8-BBDF-F44B3FC05614}"/>
              </a:ext>
            </a:extLst>
          </p:cNvPr>
          <p:cNvSpPr txBox="1"/>
          <p:nvPr/>
        </p:nvSpPr>
        <p:spPr>
          <a:xfrm>
            <a:off x="325257" y="958487"/>
            <a:ext cx="8028384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اضع علامة </a:t>
            </a:r>
            <a:r>
              <a:rPr lang="ar-B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ar-B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) أمام السلوك </a:t>
            </a:r>
            <a:r>
              <a:rPr lang="ar-B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الصحيح </a:t>
            </a:r>
            <a:r>
              <a:rPr lang="ar-B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وعلامة (×) أمام السلوك </a:t>
            </a:r>
            <a:r>
              <a:rPr lang="ar-B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غير الصحيح</a:t>
            </a:r>
            <a:r>
              <a:rPr lang="ar-B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09BAE5-624E-4E9B-99FC-13D0B0121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899" t="21212" r="38543" b="49794"/>
          <a:stretch/>
        </p:blipFill>
        <p:spPr>
          <a:xfrm>
            <a:off x="5357611" y="1772816"/>
            <a:ext cx="2179376" cy="2182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02EFAC-69F6-4675-BE86-2786EFB2F6E0}"/>
              </a:ext>
            </a:extLst>
          </p:cNvPr>
          <p:cNvSpPr txBox="1"/>
          <p:nvPr/>
        </p:nvSpPr>
        <p:spPr>
          <a:xfrm>
            <a:off x="6724800" y="1772816"/>
            <a:ext cx="8640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5400" b="1" dirty="0">
                <a:solidFill>
                  <a:schemeClr val="accent6">
                    <a:lumMod val="75000"/>
                  </a:schemeClr>
                </a:solidFill>
                <a:sym typeface="Wingdings 2" panose="05020102010507070707" pitchFamily="18" charset="2"/>
              </a:rPr>
              <a:t></a:t>
            </a:r>
            <a:endParaRPr lang="ar-BH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CECCA6-D89F-4009-819E-8CCC7796CF11}"/>
              </a:ext>
            </a:extLst>
          </p:cNvPr>
          <p:cNvSpPr txBox="1"/>
          <p:nvPr/>
        </p:nvSpPr>
        <p:spPr>
          <a:xfrm>
            <a:off x="4493515" y="4416996"/>
            <a:ext cx="8640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5400" b="1" dirty="0">
                <a:solidFill>
                  <a:schemeClr val="accent6">
                    <a:lumMod val="75000"/>
                  </a:schemeClr>
                </a:solidFill>
                <a:sym typeface="Wingdings 2" panose="05020102010507070707" pitchFamily="18" charset="2"/>
              </a:rPr>
              <a:t></a:t>
            </a:r>
            <a:endParaRPr lang="ar-BH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EE23C1-0816-4067-BEAC-EF93D451B372}"/>
              </a:ext>
            </a:extLst>
          </p:cNvPr>
          <p:cNvSpPr txBox="1"/>
          <p:nvPr/>
        </p:nvSpPr>
        <p:spPr>
          <a:xfrm>
            <a:off x="35496" y="19288"/>
            <a:ext cx="216024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الله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الواحد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09BAE5-624E-4E9B-99FC-13D0B0121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659" t="23837" r="62434" b="52038"/>
          <a:stretch/>
        </p:blipFill>
        <p:spPr>
          <a:xfrm>
            <a:off x="656823" y="1970468"/>
            <a:ext cx="3039414" cy="1815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1E58B8-B1EB-4D12-81F3-4AF2E9BD072E}"/>
              </a:ext>
            </a:extLst>
          </p:cNvPr>
          <p:cNvSpPr txBox="1"/>
          <p:nvPr/>
        </p:nvSpPr>
        <p:spPr>
          <a:xfrm>
            <a:off x="2843808" y="1935984"/>
            <a:ext cx="8640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5400" b="1" dirty="0">
                <a:solidFill>
                  <a:srgbClr val="C00000"/>
                </a:solidFill>
                <a:sym typeface="Wingdings 2" panose="05020102010507070707" pitchFamily="18" charset="2"/>
              </a:rPr>
              <a:t></a:t>
            </a:r>
            <a:endParaRPr lang="ar-BH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ly ALLAh 0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8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3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3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1051931" y="5275311"/>
            <a:ext cx="3523946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6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</a:t>
            </a:r>
            <a:r>
              <a:rPr lang="ar-BH" sz="60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04147" y="162743"/>
            <a:ext cx="5874419" cy="5112568"/>
            <a:chOff x="292157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292157" y="908720"/>
              <a:ext cx="11713301" cy="5112568"/>
            </a:xfrm>
            <a:prstGeom prst="cloudCallout">
              <a:avLst>
                <a:gd name="adj1" fmla="val -72134"/>
                <a:gd name="adj2" fmla="val 8303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38481" y="1647490"/>
              <a:ext cx="825691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7200" b="1" dirty="0" smtClean="0">
                  <a:solidFill>
                    <a:srgbClr val="002060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72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6600" b="1" dirty="0" smtClean="0">
                  <a:solidFill>
                    <a:srgbClr val="002060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6600" b="1" dirty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="" xmlns:a16="http://schemas.microsoft.com/office/drawing/2014/main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59740">
            <a:off x="5140062" y="2566527"/>
            <a:ext cx="1930346" cy="25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00" y="1484519"/>
            <a:ext cx="2081610" cy="3484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EE23C1-0816-4067-BEAC-EF93D451B372}"/>
              </a:ext>
            </a:extLst>
          </p:cNvPr>
          <p:cNvSpPr txBox="1"/>
          <p:nvPr/>
        </p:nvSpPr>
        <p:spPr>
          <a:xfrm>
            <a:off x="107504" y="19288"/>
            <a:ext cx="216024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الله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الواحد 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95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3177</TotalTime>
  <Words>179</Words>
  <Application>Microsoft Office PowerPoint</Application>
  <PresentationFormat>On-screen Show (4:3)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맑은 고딕</vt:lpstr>
      <vt:lpstr>Arabic Typesetting</vt:lpstr>
      <vt:lpstr>Arial</vt:lpstr>
      <vt:lpstr>Calibri</vt:lpstr>
      <vt:lpstr>Calibri Light</vt:lpstr>
      <vt:lpstr>Sakkal Majalla</vt:lpstr>
      <vt:lpstr>Times New Roman</vt:lpstr>
      <vt:lpstr>Traditional Arabic</vt:lpstr>
      <vt:lpstr>Wingdings</vt:lpstr>
      <vt:lpstr>Wingdings 2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Mostafa</dc:creator>
  <cp:lastModifiedBy>Admin</cp:lastModifiedBy>
  <cp:revision>417</cp:revision>
  <dcterms:created xsi:type="dcterms:W3CDTF">2012-06-23T13:34:36Z</dcterms:created>
  <dcterms:modified xsi:type="dcterms:W3CDTF">2020-10-25T06:48:15Z</dcterms:modified>
</cp:coreProperties>
</file>