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"/>
  </p:notesMasterIdLst>
  <p:sldIdLst>
    <p:sldId id="256" r:id="rId2"/>
    <p:sldId id="420" r:id="rId3"/>
    <p:sldId id="418" r:id="rId4"/>
    <p:sldId id="319" r:id="rId5"/>
    <p:sldId id="422" r:id="rId6"/>
    <p:sldId id="423" r:id="rId7"/>
    <p:sldId id="421" r:id="rId8"/>
    <p:sldId id="424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=""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C00FF"/>
    <a:srgbClr val="FFFFE7"/>
    <a:srgbClr val="FFFF99"/>
    <a:srgbClr val="A6F4D6"/>
    <a:srgbClr val="C40859"/>
    <a:srgbClr val="0065B0"/>
    <a:srgbClr val="CCFF66"/>
    <a:srgbClr val="E46E2C"/>
    <a:srgbClr val="BFD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59" autoAdjust="0"/>
    <p:restoredTop sz="93692" autoAdjust="0"/>
  </p:normalViewPr>
  <p:slideViewPr>
    <p:cSldViewPr>
      <p:cViewPr varScale="1">
        <p:scale>
          <a:sx n="69" d="100"/>
          <a:sy n="69" d="100"/>
        </p:scale>
        <p:origin x="-76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25FB3-E7ED-415D-BD34-0010385FB2A4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F8A0A8A-6013-4C4F-BD58-5AAED9918B4B}"/>
              </a:ext>
            </a:extLst>
          </p:cNvPr>
          <p:cNvSpPr/>
          <p:nvPr/>
        </p:nvSpPr>
        <p:spPr>
          <a:xfrm>
            <a:off x="1441520" y="2743200"/>
            <a:ext cx="930895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آدابُ </a:t>
            </a:r>
            <a:r>
              <a:rPr lang="ar-SA" sz="6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تلاوة</a:t>
            </a:r>
            <a:r>
              <a:rPr lang="ar-BH" sz="6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ِ</a:t>
            </a:r>
            <a:r>
              <a:rPr lang="ar-SA" sz="6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 القرآن</a:t>
            </a:r>
            <a:r>
              <a:rPr lang="ar-BH" sz="6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ِ</a:t>
            </a:r>
            <a:r>
              <a:rPr lang="ar-SA" sz="6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 </a:t>
            </a:r>
            <a:r>
              <a:rPr lang="ar-SA" sz="6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الكريم</a:t>
            </a:r>
            <a:endParaRPr lang="en-US" sz="66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3810000" y="4495800"/>
            <a:ext cx="4374916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 </a:t>
            </a:r>
            <a:r>
              <a:rPr lang="ar-BH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ـ الجزء الأول </a:t>
            </a:r>
            <a:endParaRPr lang="ar-BH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الأول الابتدائي</a:t>
            </a:r>
          </a:p>
          <a:p>
            <a:pPr algn="ctr" rtl="1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2213" r="3452" b="4577"/>
          <a:stretch/>
        </p:blipFill>
        <p:spPr>
          <a:xfrm rot="21329795">
            <a:off x="1713483" y="1882891"/>
            <a:ext cx="5357116" cy="4500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591056" y="152400"/>
            <a:ext cx="1296144" cy="1124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692160">
            <a:off x="6855590" y="1584500"/>
            <a:ext cx="4335786" cy="47461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201455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7" r="2180" b="17671"/>
          <a:stretch/>
        </p:blipFill>
        <p:spPr>
          <a:xfrm>
            <a:off x="1115860" y="1180578"/>
            <a:ext cx="8054048" cy="831591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4859544" y="207215"/>
            <a:ext cx="3199420" cy="895826"/>
          </a:xfrm>
          <a:prstGeom prst="downArrowCallou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أتعلم اليوم 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95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 أهداف الدرس آداب التلا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692160">
            <a:off x="4368928" y="-74192"/>
            <a:ext cx="2733825" cy="29925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1" t="38801" r="35530" b="39432"/>
          <a:stretch/>
        </p:blipFill>
        <p:spPr bwMode="auto">
          <a:xfrm>
            <a:off x="8923750" y="201454"/>
            <a:ext cx="3257189" cy="331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201455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/>
        </p:blipFill>
        <p:spPr>
          <a:xfrm>
            <a:off x="860120" y="2370278"/>
            <a:ext cx="9974307" cy="3773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8" y="2429000"/>
            <a:ext cx="1623201" cy="36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43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 اقرأ وأ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73892" y="455990"/>
            <a:ext cx="6858001" cy="600164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SA" sz="3300" b="1" dirty="0">
                <a:solidFill>
                  <a:schemeClr val="bg1"/>
                </a:solidFill>
              </a:rPr>
              <a:t>آدابُ تلاوة القرآن </a:t>
            </a:r>
            <a:r>
              <a:rPr lang="ar-SA" sz="3300" b="1" dirty="0" smtClean="0">
                <a:solidFill>
                  <a:schemeClr val="bg1"/>
                </a:solidFill>
              </a:rPr>
              <a:t>الكريم</a:t>
            </a:r>
            <a:r>
              <a:rPr lang="ar-BH" sz="3300" b="1" dirty="0" smtClean="0">
                <a:solidFill>
                  <a:schemeClr val="bg1"/>
                </a:solidFill>
              </a:rPr>
              <a:t> </a:t>
            </a:r>
            <a:r>
              <a:rPr lang="ar-SA" sz="3300" b="1" dirty="0">
                <a:solidFill>
                  <a:schemeClr val="bg1"/>
                </a:solidFill>
              </a:rPr>
              <a:t>التي يجب </a:t>
            </a:r>
            <a:r>
              <a:rPr lang="ar-SA" sz="3300" b="1" dirty="0" smtClean="0">
                <a:solidFill>
                  <a:schemeClr val="bg1"/>
                </a:solidFill>
              </a:rPr>
              <a:t>الالتزام بها</a:t>
            </a:r>
            <a:r>
              <a:rPr lang="ar-BH" sz="3300" b="1" dirty="0" smtClean="0">
                <a:solidFill>
                  <a:schemeClr val="bg1"/>
                </a:solidFill>
              </a:rPr>
              <a:t>:</a:t>
            </a:r>
            <a:endParaRPr lang="en-US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D8E44A0-DB17-4378-882E-46068CB9E9C6}"/>
              </a:ext>
            </a:extLst>
          </p:cNvPr>
          <p:cNvSpPr/>
          <p:nvPr/>
        </p:nvSpPr>
        <p:spPr>
          <a:xfrm>
            <a:off x="3681412" y="1106759"/>
            <a:ext cx="4243388" cy="675139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400" b="1" kern="1200" dirty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 الوضوء قبل التلاوة.</a:t>
            </a:r>
            <a:endParaRPr lang="en-US" sz="24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36AC69D-B40E-47E9-A81F-C4B20F6310D6}"/>
              </a:ext>
            </a:extLst>
          </p:cNvPr>
          <p:cNvSpPr/>
          <p:nvPr/>
        </p:nvSpPr>
        <p:spPr>
          <a:xfrm>
            <a:off x="3681412" y="1806858"/>
            <a:ext cx="4243388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200" b="1" kern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BH" sz="22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200" b="1" kern="1200" dirty="0">
                <a:latin typeface="Times New Roman" pitchFamily="18" charset="0"/>
                <a:cs typeface="Times New Roman" pitchFamily="18" charset="0"/>
              </a:rPr>
              <a:t> الجلوس على هيئة حسنة، مستقبلًا القبلة.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A2820824-CFA2-4150-B4FE-6A3C871D93F6}"/>
              </a:ext>
            </a:extLst>
          </p:cNvPr>
          <p:cNvSpPr/>
          <p:nvPr/>
        </p:nvSpPr>
        <p:spPr>
          <a:xfrm>
            <a:off x="3756568" y="2568973"/>
            <a:ext cx="4114800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300" b="1" kern="1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BH" sz="23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300" b="1" kern="1200" dirty="0">
                <a:latin typeface="Times New Roman" pitchFamily="18" charset="0"/>
                <a:cs typeface="Times New Roman" pitchFamily="18" charset="0"/>
              </a:rPr>
              <a:t> الاستعاذة فالبسملة قبل افتتاح التلاوة.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F340106-BA4D-47B5-8537-934EE398B6A6}"/>
              </a:ext>
            </a:extLst>
          </p:cNvPr>
          <p:cNvSpPr/>
          <p:nvPr/>
        </p:nvSpPr>
        <p:spPr>
          <a:xfrm>
            <a:off x="3756568" y="3356141"/>
            <a:ext cx="4114800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ar-BH" sz="24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 تحسين الصوت في التلاوة.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6269CE25-1506-46ED-B861-97AA7D1C1912}"/>
              </a:ext>
            </a:extLst>
          </p:cNvPr>
          <p:cNvSpPr/>
          <p:nvPr/>
        </p:nvSpPr>
        <p:spPr>
          <a:xfrm>
            <a:off x="3756568" y="4130782"/>
            <a:ext cx="4114800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BH" sz="24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 عدم الأكل أو الشرب اثناء التلاوة.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7FFE2B1-8A77-455A-826C-CB31D5259542}"/>
              </a:ext>
            </a:extLst>
          </p:cNvPr>
          <p:cNvSpPr/>
          <p:nvPr/>
        </p:nvSpPr>
        <p:spPr>
          <a:xfrm>
            <a:off x="3756568" y="4917949"/>
            <a:ext cx="4114800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ar-BH" sz="24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400" b="1" kern="1200" dirty="0">
                <a:latin typeface="Times New Roman" pitchFamily="18" charset="0"/>
                <a:cs typeface="Times New Roman" pitchFamily="18" charset="0"/>
              </a:rPr>
              <a:t> عدم الكلام أو الضحك أثناء التلاوة.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8B901FF-6EBF-4890-AA1F-A3AE581B2B45}"/>
              </a:ext>
            </a:extLst>
          </p:cNvPr>
          <p:cNvSpPr/>
          <p:nvPr/>
        </p:nvSpPr>
        <p:spPr>
          <a:xfrm>
            <a:off x="3756568" y="5682965"/>
            <a:ext cx="4114800" cy="74968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200" b="1" kern="12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BH" sz="2200" b="1" kern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r-SA" sz="2200" b="1" kern="1200" dirty="0">
                <a:latin typeface="Times New Roman" pitchFamily="18" charset="0"/>
                <a:cs typeface="Times New Roman" pitchFamily="18" charset="0"/>
              </a:rPr>
              <a:t> عدم اللعب أو العبث بشيء أثناء التلاوة.</a:t>
            </a:r>
            <a:endParaRPr lang="en-US" sz="2200" kern="1200" dirty="0"/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64CFA36B-C2C4-44A4-8245-B81B98FFB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2"/>
          <a:stretch/>
        </p:blipFill>
        <p:spPr bwMode="auto">
          <a:xfrm>
            <a:off x="279266" y="1175914"/>
            <a:ext cx="3173969" cy="4984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50" y="1131812"/>
            <a:ext cx="3409919" cy="4984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76200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5669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 آداب تلاوة القرآ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76200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"/>
          <a:stretch/>
        </p:blipFill>
        <p:spPr>
          <a:xfrm>
            <a:off x="533400" y="772437"/>
            <a:ext cx="11339111" cy="575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692160">
            <a:off x="4368928" y="-74192"/>
            <a:ext cx="2733825" cy="29925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5473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 أتعلم الاستعاذ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692160">
            <a:off x="9022416" y="3014"/>
            <a:ext cx="2837555" cy="31061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0"/>
          <a:stretch/>
        </p:blipFill>
        <p:spPr>
          <a:xfrm>
            <a:off x="7630" y="1663874"/>
            <a:ext cx="12021532" cy="2251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76200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191000"/>
            <a:ext cx="11429999" cy="1446550"/>
          </a:xfrm>
          <a:prstGeom prst="rect">
            <a:avLst/>
          </a:prstGeom>
          <a:solidFill>
            <a:srgbClr val="BCD6EE"/>
          </a:solidFill>
        </p:spPr>
        <p:txBody>
          <a:bodyPr wrap="square" rtlCol="0">
            <a:spAutoFit/>
          </a:bodyPr>
          <a:lstStyle/>
          <a:p>
            <a:pPr marL="444500" indent="-444500" algn="ctr" rtl="1">
              <a:buFont typeface="Wingdings" pitchFamily="2" charset="2"/>
              <a:buChar char="v"/>
            </a:pPr>
            <a:r>
              <a:rPr lang="ar-BH" sz="4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أنه يُسْتَحَبُ، حين قراءة القرآن ـ أن استمع له جيدًا، وأنصت ـ لكي أتدبر معاني آيات الله تعالى المتلوة. 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1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 ما أفهمه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r="745" b="15496"/>
          <a:stretch/>
        </p:blipFill>
        <p:spPr>
          <a:xfrm>
            <a:off x="100207" y="685800"/>
            <a:ext cx="11962357" cy="103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"/>
          <a:stretch/>
        </p:blipFill>
        <p:spPr>
          <a:xfrm>
            <a:off x="503185" y="1615858"/>
            <a:ext cx="10926815" cy="48337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44618" r="53751" b="47837"/>
          <a:stretch/>
        </p:blipFill>
        <p:spPr bwMode="auto">
          <a:xfrm>
            <a:off x="5480614" y="177800"/>
            <a:ext cx="3331030" cy="75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906000" y="2767208"/>
            <a:ext cx="906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03704" y="1548008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9747" y="3968559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6074" y="519099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76200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6798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طعام, علامة, المصباح&#10;&#10;تم إنشاء الوصف تلقائياً">
            <a:extLst>
              <a:ext uri="{FF2B5EF4-FFF2-40B4-BE49-F238E27FC236}">
                <a16:creationId xmlns:a16="http://schemas.microsoft.com/office/drawing/2014/main" xmlns="" id="{8AC257A7-D5D2-48AC-9CA1-121184713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99638"/>
            <a:ext cx="7559055" cy="279197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3200400" y="1371600"/>
            <a:ext cx="551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انتهى الدرس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E0BD33-25CA-4600-9F71-3D9128FB1269}"/>
              </a:ext>
            </a:extLst>
          </p:cNvPr>
          <p:cNvSpPr txBox="1"/>
          <p:nvPr/>
        </p:nvSpPr>
        <p:spPr>
          <a:xfrm>
            <a:off x="0" y="42446"/>
            <a:ext cx="3048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dirty="0">
                <a:solidFill>
                  <a:schemeClr val="bg1"/>
                </a:solidFill>
                <a:cs typeface="+mj-cs"/>
              </a:rPr>
              <a:t>آداب تلاوة القرآن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الكريم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767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4307</TotalTime>
  <Words>166</Words>
  <Application>Microsoft Office PowerPoint</Application>
  <PresentationFormat>Custom</PresentationFormat>
  <Paragraphs>28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user</cp:lastModifiedBy>
  <cp:revision>480</cp:revision>
  <dcterms:created xsi:type="dcterms:W3CDTF">2017-12-04T04:25:59Z</dcterms:created>
  <dcterms:modified xsi:type="dcterms:W3CDTF">2020-08-10T08:25:59Z</dcterms:modified>
</cp:coreProperties>
</file>