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0"/>
  </p:notesMasterIdLst>
  <p:sldIdLst>
    <p:sldId id="256" r:id="rId2"/>
    <p:sldId id="334" r:id="rId3"/>
    <p:sldId id="424" r:id="rId4"/>
    <p:sldId id="425" r:id="rId5"/>
    <p:sldId id="426" r:id="rId6"/>
    <p:sldId id="418" r:id="rId7"/>
    <p:sldId id="276" r:id="rId8"/>
    <p:sldId id="420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أمل الدوسري" initials="أمل" lastIdx="1" clrIdx="0">
    <p:extLst>
      <p:ext uri="{19B8F6BF-5375-455C-9EA6-DF929625EA0E}">
        <p15:presenceInfo xmlns:p15="http://schemas.microsoft.com/office/powerpoint/2012/main" userId="أمل الدوسر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FF00"/>
    <a:srgbClr val="A6F4D6"/>
    <a:srgbClr val="0065B0"/>
    <a:srgbClr val="FFFF99"/>
    <a:srgbClr val="CC00FF"/>
    <a:srgbClr val="00B0F0"/>
    <a:srgbClr val="FFFFE7"/>
    <a:srgbClr val="C4085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79" autoAdjust="0"/>
    <p:restoredTop sz="93692" autoAdjust="0"/>
  </p:normalViewPr>
  <p:slideViewPr>
    <p:cSldViewPr>
      <p:cViewPr varScale="1">
        <p:scale>
          <a:sx n="70" d="100"/>
          <a:sy n="70" d="100"/>
        </p:scale>
        <p:origin x="834" y="6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FE6EE4-0427-446A-A8D9-6AF55A20281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15666C-1B94-46C4-A895-B74E6487A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7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3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524000" y="304800"/>
            <a:ext cx="9144000" cy="15092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FF9332-F331-4320-B225-C63663C35F43}"/>
              </a:ext>
            </a:extLst>
          </p:cNvPr>
          <p:cNvSpPr/>
          <p:nvPr/>
        </p:nvSpPr>
        <p:spPr>
          <a:xfrm>
            <a:off x="4208760" y="2438400"/>
            <a:ext cx="3605475" cy="186204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الو</a:t>
            </a:r>
            <a:r>
              <a:rPr lang="ar-BH" sz="115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sz="115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ضوءُ</a:t>
            </a:r>
            <a:endParaRPr lang="en-US" sz="11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1FC120-807C-42B3-9DB1-83839AC44EB8}"/>
              </a:ext>
            </a:extLst>
          </p:cNvPr>
          <p:cNvSpPr/>
          <p:nvPr/>
        </p:nvSpPr>
        <p:spPr>
          <a:xfrm>
            <a:off x="4253989" y="4343400"/>
            <a:ext cx="3684021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ـ الجزء الأول </a:t>
            </a:r>
            <a:endParaRPr lang="ar-BH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الأول الابتدائي</a:t>
            </a:r>
          </a:p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 </a:t>
            </a:r>
            <a:endParaRPr lang="ar-BH" sz="32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dho 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10210800" y="228600"/>
            <a:ext cx="1296144" cy="11240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4DE5735-938A-4000-AB81-99C7F15895EB}"/>
              </a:ext>
            </a:extLst>
          </p:cNvPr>
          <p:cNvGrpSpPr/>
          <p:nvPr/>
        </p:nvGrpSpPr>
        <p:grpSpPr>
          <a:xfrm>
            <a:off x="1756223" y="3810000"/>
            <a:ext cx="8744272" cy="1272678"/>
            <a:chOff x="1723864" y="3051173"/>
            <a:chExt cx="8744272" cy="1272678"/>
          </a:xfrm>
        </p:grpSpPr>
        <p:sp>
          <p:nvSpPr>
            <p:cNvPr id="3" name="Frame 2"/>
            <p:cNvSpPr/>
            <p:nvPr/>
          </p:nvSpPr>
          <p:spPr>
            <a:xfrm>
              <a:off x="1723864" y="3051173"/>
              <a:ext cx="8744272" cy="1272678"/>
            </a:xfrm>
            <a:prstGeom prst="frame">
              <a:avLst>
                <a:gd name="adj1" fmla="val 22430"/>
              </a:avLst>
            </a:prstGeom>
            <a:solidFill>
              <a:srgbClr val="C000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  <a:sp3d extrusionH="57150">
                <a:bevelT w="38100" h="38100"/>
              </a:sp3d>
            </a:bodyPr>
            <a:lstStyle/>
            <a:p>
              <a:pPr algn="just" rtl="1">
                <a:lnSpc>
                  <a:spcPct val="200000"/>
                </a:lnSpc>
              </a:pPr>
              <a:endParaRPr lang="ar-BH" sz="28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38FEDBC-73F2-4047-A8A1-96D347018F2D}"/>
                </a:ext>
              </a:extLst>
            </p:cNvPr>
            <p:cNvSpPr txBox="1"/>
            <p:nvPr/>
          </p:nvSpPr>
          <p:spPr>
            <a:xfrm>
              <a:off x="2485864" y="3364346"/>
              <a:ext cx="746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600" b="1" dirty="0"/>
                <a:t>خطوات الوضوء وطريقة تأديتها بصورة </a:t>
              </a:r>
              <a:r>
                <a:rPr lang="ar-SA" sz="3600" b="1" dirty="0" smtClean="0"/>
                <a:t>سليمة</a:t>
              </a:r>
              <a:r>
                <a:rPr lang="ar-BH" sz="3600" b="1" dirty="0" smtClean="0"/>
                <a:t>.</a:t>
              </a:r>
              <a:endParaRPr lang="en-US" sz="36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6E2371-54C4-4201-8119-3D49E158E696}"/>
              </a:ext>
            </a:extLst>
          </p:cNvPr>
          <p:cNvSpPr txBox="1"/>
          <p:nvPr/>
        </p:nvSpPr>
        <p:spPr>
          <a:xfrm>
            <a:off x="76200" y="59323"/>
            <a:ext cx="20574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الوضوء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0" name="Down Arrow Callout 9"/>
          <p:cNvSpPr/>
          <p:nvPr/>
        </p:nvSpPr>
        <p:spPr>
          <a:xfrm>
            <a:off x="4139139" y="898382"/>
            <a:ext cx="3978439" cy="2536031"/>
          </a:xfrm>
          <a:prstGeom prst="downArrowCallout">
            <a:avLst>
              <a:gd name="adj1" fmla="val 24599"/>
              <a:gd name="adj2" fmla="val 32902"/>
              <a:gd name="adj3" fmla="val 30927"/>
              <a:gd name="adj4" fmla="val 603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482600" dist="876300" dir="8100000" sx="76000" sy="76000" algn="tr" rotWithShape="0">
              <a:srgbClr val="00B0F0">
                <a:alpha val="4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4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أهداف الدرس.....</a:t>
            </a:r>
          </a:p>
          <a:p>
            <a:pPr algn="r" rtl="1"/>
            <a:endParaRPr lang="ar-BH" sz="1200" b="1" cap="none" spc="0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rtl="1"/>
            <a:r>
              <a:rPr lang="ar-SA" sz="40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4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 </a:t>
            </a:r>
            <a:r>
              <a:rPr lang="ar-BH" sz="40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اليوم: 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87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dho 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62269EB-18DE-46A0-83F4-080282CF05F4}"/>
              </a:ext>
            </a:extLst>
          </p:cNvPr>
          <p:cNvSpPr txBox="1"/>
          <p:nvPr/>
        </p:nvSpPr>
        <p:spPr>
          <a:xfrm>
            <a:off x="4546655" y="357671"/>
            <a:ext cx="3139396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خطوات الوضوء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6E2371-54C4-4201-8119-3D49E158E696}"/>
              </a:ext>
            </a:extLst>
          </p:cNvPr>
          <p:cNvSpPr txBox="1"/>
          <p:nvPr/>
        </p:nvSpPr>
        <p:spPr>
          <a:xfrm>
            <a:off x="76200" y="59323"/>
            <a:ext cx="20574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الوضوء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47" y="942446"/>
            <a:ext cx="5431087" cy="2688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3" y="1167142"/>
            <a:ext cx="6485608" cy="24321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38600"/>
            <a:ext cx="10058400" cy="23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dho steps 0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6E2371-54C4-4201-8119-3D49E158E696}"/>
              </a:ext>
            </a:extLst>
          </p:cNvPr>
          <p:cNvSpPr txBox="1"/>
          <p:nvPr/>
        </p:nvSpPr>
        <p:spPr>
          <a:xfrm>
            <a:off x="76200" y="59323"/>
            <a:ext cx="20574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الوضوء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62269EB-18DE-46A0-83F4-080282CF05F4}"/>
              </a:ext>
            </a:extLst>
          </p:cNvPr>
          <p:cNvSpPr txBox="1"/>
          <p:nvPr/>
        </p:nvSpPr>
        <p:spPr>
          <a:xfrm>
            <a:off x="4419600" y="228600"/>
            <a:ext cx="3139396" cy="584775"/>
          </a:xfrm>
          <a:prstGeom prst="rect">
            <a:avLst/>
          </a:prstGeom>
          <a:solidFill>
            <a:srgbClr val="0065B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تابع خطوات </a:t>
            </a:r>
            <a:r>
              <a:rPr lang="ar-BH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73241"/>
            <a:ext cx="8771419" cy="2627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73" y="1981200"/>
            <a:ext cx="8643414" cy="2858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53" y="3734039"/>
            <a:ext cx="9411447" cy="2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dho steps 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6E2371-54C4-4201-8119-3D49E158E696}"/>
              </a:ext>
            </a:extLst>
          </p:cNvPr>
          <p:cNvSpPr txBox="1"/>
          <p:nvPr/>
        </p:nvSpPr>
        <p:spPr>
          <a:xfrm>
            <a:off x="76200" y="59323"/>
            <a:ext cx="20574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الوضوء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2269EB-18DE-46A0-83F4-080282CF05F4}"/>
              </a:ext>
            </a:extLst>
          </p:cNvPr>
          <p:cNvSpPr txBox="1"/>
          <p:nvPr/>
        </p:nvSpPr>
        <p:spPr>
          <a:xfrm>
            <a:off x="4648200" y="290573"/>
            <a:ext cx="3139396" cy="584775"/>
          </a:xfrm>
          <a:prstGeom prst="rect">
            <a:avLst/>
          </a:prstGeom>
          <a:solidFill>
            <a:srgbClr val="0065B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تابع خطوات </a:t>
            </a:r>
            <a:r>
              <a:rPr lang="ar-BH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04" y="32764"/>
            <a:ext cx="7314596" cy="33951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5736"/>
            <a:ext cx="6918389" cy="30050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429000"/>
            <a:ext cx="6631900" cy="31391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3200400"/>
            <a:ext cx="7046394" cy="319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dho steps 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563368"/>
            <a:ext cx="9677400" cy="7078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B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أُ</a:t>
            </a:r>
            <a:r>
              <a:rPr lang="ar-S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رَتِّبْ </a:t>
            </a:r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أعمال الوضوءِ بوضع رقم تَحتَ كل عمل فيما يأتي</a:t>
            </a:r>
            <a:r>
              <a:rPr lang="ar-B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6"/>
          <a:stretch/>
        </p:blipFill>
        <p:spPr bwMode="auto">
          <a:xfrm>
            <a:off x="2349352" y="1716066"/>
            <a:ext cx="7632848" cy="462418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429728-270C-4031-BFCE-B58CDA8C2E3A}"/>
              </a:ext>
            </a:extLst>
          </p:cNvPr>
          <p:cNvSpPr txBox="1"/>
          <p:nvPr/>
        </p:nvSpPr>
        <p:spPr>
          <a:xfrm>
            <a:off x="7086601" y="2852936"/>
            <a:ext cx="304800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881F48-50B5-4531-8027-3DC097AF3102}"/>
              </a:ext>
            </a:extLst>
          </p:cNvPr>
          <p:cNvSpPr txBox="1"/>
          <p:nvPr/>
        </p:nvSpPr>
        <p:spPr>
          <a:xfrm>
            <a:off x="5257800" y="4365104"/>
            <a:ext cx="285328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9EF754-486B-4D67-91D3-A6BB7A78A53F}"/>
              </a:ext>
            </a:extLst>
          </p:cNvPr>
          <p:cNvSpPr txBox="1"/>
          <p:nvPr/>
        </p:nvSpPr>
        <p:spPr>
          <a:xfrm>
            <a:off x="5209318" y="5913706"/>
            <a:ext cx="32873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95BAF1-DDE3-4B73-8A45-88D3D694EF46}"/>
              </a:ext>
            </a:extLst>
          </p:cNvPr>
          <p:cNvSpPr txBox="1"/>
          <p:nvPr/>
        </p:nvSpPr>
        <p:spPr>
          <a:xfrm>
            <a:off x="8906271" y="2834294"/>
            <a:ext cx="313929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82E3CD-6AC1-4CCA-BFEA-EE1E9E80E974}"/>
              </a:ext>
            </a:extLst>
          </p:cNvPr>
          <p:cNvSpPr txBox="1"/>
          <p:nvPr/>
        </p:nvSpPr>
        <p:spPr>
          <a:xfrm>
            <a:off x="5228181" y="2852936"/>
            <a:ext cx="361530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D65A12-031E-49DB-B2B9-0BAD8AB0FBE5}"/>
              </a:ext>
            </a:extLst>
          </p:cNvPr>
          <p:cNvSpPr txBox="1"/>
          <p:nvPr/>
        </p:nvSpPr>
        <p:spPr>
          <a:xfrm>
            <a:off x="7106071" y="5868439"/>
            <a:ext cx="285329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80EDCD-D775-4CB5-9FCA-E0EADA040CBC}"/>
              </a:ext>
            </a:extLst>
          </p:cNvPr>
          <p:cNvSpPr txBox="1"/>
          <p:nvPr/>
        </p:nvSpPr>
        <p:spPr>
          <a:xfrm>
            <a:off x="8906271" y="4365104"/>
            <a:ext cx="313929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06E30AC-B683-4124-A7C3-D29AF4CDB8F0}"/>
              </a:ext>
            </a:extLst>
          </p:cNvPr>
          <p:cNvSpPr txBox="1"/>
          <p:nvPr/>
        </p:nvSpPr>
        <p:spPr>
          <a:xfrm>
            <a:off x="7106071" y="4384578"/>
            <a:ext cx="285329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3BA441-34B3-46F4-AE9B-3025BD81ACBE}"/>
              </a:ext>
            </a:extLst>
          </p:cNvPr>
          <p:cNvSpPr txBox="1"/>
          <p:nvPr/>
        </p:nvSpPr>
        <p:spPr>
          <a:xfrm>
            <a:off x="8906271" y="5868439"/>
            <a:ext cx="313929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4AFAB2A-CB59-4A08-BF00-24B00DB8AC88}"/>
              </a:ext>
            </a:extLst>
          </p:cNvPr>
          <p:cNvSpPr txBox="1"/>
          <p:nvPr/>
        </p:nvSpPr>
        <p:spPr>
          <a:xfrm>
            <a:off x="3357463" y="2852936"/>
            <a:ext cx="432048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C7A68AD-0DA5-41B1-A4AD-EB7F8A75C438}"/>
              </a:ext>
            </a:extLst>
          </p:cNvPr>
          <p:cNvSpPr txBox="1"/>
          <p:nvPr/>
        </p:nvSpPr>
        <p:spPr>
          <a:xfrm>
            <a:off x="3377952" y="4365104"/>
            <a:ext cx="432048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F6E2371-54C4-4201-8119-3D49E158E696}"/>
              </a:ext>
            </a:extLst>
          </p:cNvPr>
          <p:cNvSpPr txBox="1"/>
          <p:nvPr/>
        </p:nvSpPr>
        <p:spPr>
          <a:xfrm>
            <a:off x="76200" y="59323"/>
            <a:ext cx="20574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الوضوء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025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dho 0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198783" y="513453"/>
            <a:ext cx="5556510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أَصِلُ بين الكلمة والصُّورة فيما يأتي: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40870" y="5096676"/>
            <a:ext cx="936104" cy="578882"/>
          </a:xfrm>
          <a:prstGeom prst="roundRect">
            <a:avLst/>
          </a:prstGeom>
          <a:solidFill>
            <a:srgbClr val="B9ED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رجل</a:t>
            </a:r>
            <a:endParaRPr lang="en-US"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299566" y="5096676"/>
            <a:ext cx="911454" cy="578882"/>
          </a:xfrm>
          <a:prstGeom prst="roundRect">
            <a:avLst/>
          </a:prstGeom>
          <a:solidFill>
            <a:srgbClr val="B9ED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كعب</a:t>
            </a:r>
            <a:endParaRPr lang="en-US"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439261" y="5096676"/>
            <a:ext cx="936104" cy="578882"/>
          </a:xfrm>
          <a:prstGeom prst="roundRect">
            <a:avLst/>
          </a:prstGeom>
          <a:solidFill>
            <a:srgbClr val="B9ED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مرفق</a:t>
            </a:r>
            <a:endParaRPr lang="en-US"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38678" y="5126332"/>
            <a:ext cx="936104" cy="578882"/>
          </a:xfrm>
          <a:prstGeom prst="roundRect">
            <a:avLst/>
          </a:prstGeom>
          <a:solidFill>
            <a:srgbClr val="B9ED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وجه</a:t>
            </a:r>
            <a:endParaRPr lang="en-US"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96962" y="5126332"/>
            <a:ext cx="936104" cy="578882"/>
          </a:xfrm>
          <a:prstGeom prst="roundRect">
            <a:avLst/>
          </a:prstGeom>
          <a:solidFill>
            <a:srgbClr val="B9ED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أذن</a:t>
            </a:r>
            <a:endParaRPr lang="en-US"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642097" y="5096676"/>
            <a:ext cx="936104" cy="578882"/>
          </a:xfrm>
          <a:prstGeom prst="roundRect">
            <a:avLst/>
          </a:prstGeom>
          <a:solidFill>
            <a:srgbClr val="B9ED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كف</a:t>
            </a:r>
            <a:endParaRPr lang="en-US"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980" y="1769777"/>
            <a:ext cx="980883" cy="146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097" y="1677908"/>
            <a:ext cx="1013043" cy="1575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05" y="1994898"/>
            <a:ext cx="1575845" cy="1238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641" y="1994898"/>
            <a:ext cx="964804" cy="131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03" y="1994898"/>
            <a:ext cx="1720565" cy="127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6" y="2269954"/>
            <a:ext cx="2240659" cy="72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75395C7A-FC93-46FF-977D-75E677E7FF63}"/>
              </a:ext>
            </a:extLst>
          </p:cNvPr>
          <p:cNvCxnSpPr>
            <a:stCxn id="12" idx="0"/>
            <a:endCxn id="1028" idx="2"/>
          </p:cNvCxnSpPr>
          <p:nvPr/>
        </p:nvCxnSpPr>
        <p:spPr>
          <a:xfrm flipH="1" flipV="1">
            <a:off x="7436128" y="3233062"/>
            <a:ext cx="2972794" cy="1863614"/>
          </a:xfrm>
          <a:prstGeom prst="straightConnector1">
            <a:avLst/>
          </a:prstGeom>
          <a:ln w="38100">
            <a:solidFill>
              <a:srgbClr val="CC00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8F9CCA62-44F7-434D-A8E2-5A8E73B5F137}"/>
              </a:ext>
            </a:extLst>
          </p:cNvPr>
          <p:cNvCxnSpPr>
            <a:cxnSpLocks/>
            <a:endCxn id="1029" idx="2"/>
          </p:cNvCxnSpPr>
          <p:nvPr/>
        </p:nvCxnSpPr>
        <p:spPr>
          <a:xfrm flipH="1" flipV="1">
            <a:off x="5755043" y="3313463"/>
            <a:ext cx="1476298" cy="1762522"/>
          </a:xfrm>
          <a:prstGeom prst="straightConnector1">
            <a:avLst/>
          </a:prstGeom>
          <a:ln w="38100">
            <a:solidFill>
              <a:srgbClr val="FF33CC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4C0D0F60-271A-4C5B-8BD5-54E4D46C2C92}"/>
              </a:ext>
            </a:extLst>
          </p:cNvPr>
          <p:cNvCxnSpPr>
            <a:cxnSpLocks/>
            <a:stCxn id="35" idx="0"/>
            <a:endCxn id="1033" idx="2"/>
          </p:cNvCxnSpPr>
          <p:nvPr/>
        </p:nvCxnSpPr>
        <p:spPr>
          <a:xfrm flipH="1" flipV="1">
            <a:off x="1372806" y="2990166"/>
            <a:ext cx="2534507" cy="210651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3CC075B-4EB2-4F7F-B210-391AB9ECAB2C}"/>
              </a:ext>
            </a:extLst>
          </p:cNvPr>
          <p:cNvCxnSpPr>
            <a:cxnSpLocks/>
            <a:endCxn id="1027" idx="2"/>
          </p:cNvCxnSpPr>
          <p:nvPr/>
        </p:nvCxnSpPr>
        <p:spPr>
          <a:xfrm flipV="1">
            <a:off x="5530622" y="3253753"/>
            <a:ext cx="3624997" cy="1822232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70997176-55E6-46FD-803B-830273210D0C}"/>
              </a:ext>
            </a:extLst>
          </p:cNvPr>
          <p:cNvCxnSpPr>
            <a:cxnSpLocks/>
          </p:cNvCxnSpPr>
          <p:nvPr/>
        </p:nvCxnSpPr>
        <p:spPr>
          <a:xfrm flipV="1">
            <a:off x="2110149" y="3165586"/>
            <a:ext cx="8545273" cy="18636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54EE6CDF-082D-4EF4-AD61-5115433092EA}"/>
              </a:ext>
            </a:extLst>
          </p:cNvPr>
          <p:cNvCxnSpPr>
            <a:cxnSpLocks/>
          </p:cNvCxnSpPr>
          <p:nvPr/>
        </p:nvCxnSpPr>
        <p:spPr>
          <a:xfrm flipH="1" flipV="1">
            <a:off x="3774345" y="3274444"/>
            <a:ext cx="4874752" cy="180154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F6E2371-54C4-4201-8119-3D49E158E696}"/>
              </a:ext>
            </a:extLst>
          </p:cNvPr>
          <p:cNvSpPr txBox="1"/>
          <p:nvPr/>
        </p:nvSpPr>
        <p:spPr>
          <a:xfrm>
            <a:off x="76200" y="59323"/>
            <a:ext cx="20574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الوضوء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30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dho 0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88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34" grpId="0" animBg="1"/>
      <p:bldP spid="35" grpId="0" animBg="1"/>
      <p:bldP spid="10" grpId="0" animBg="1"/>
      <p:bldP spid="1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1118937" y="5125583"/>
            <a:ext cx="469859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72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</a:t>
            </a:r>
            <a:r>
              <a:rPr lang="ar-BH" sz="72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138863" y="162743"/>
            <a:ext cx="7832558" cy="5112568"/>
            <a:chOff x="292157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292157" y="908720"/>
              <a:ext cx="11713301" cy="5112568"/>
            </a:xfrm>
            <a:prstGeom prst="cloudCallout">
              <a:avLst>
                <a:gd name="adj1" fmla="val -72134"/>
                <a:gd name="adj2" fmla="val 8303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52" y="1722646"/>
              <a:ext cx="8256918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BH" sz="96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9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r"/>
              <a:r>
                <a:rPr lang="ar-BH" sz="88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88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="" xmlns:a16="http://schemas.microsoft.com/office/drawing/2014/main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90" y="1311854"/>
            <a:ext cx="2573795" cy="25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00" y="1484518"/>
            <a:ext cx="2775480" cy="3484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6E2371-54C4-4201-8119-3D49E158E696}"/>
              </a:ext>
            </a:extLst>
          </p:cNvPr>
          <p:cNvSpPr txBox="1"/>
          <p:nvPr/>
        </p:nvSpPr>
        <p:spPr>
          <a:xfrm>
            <a:off x="228600" y="59323"/>
            <a:ext cx="20574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الوضوء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8863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3865</TotalTime>
  <Words>108</Words>
  <Application>Microsoft Office PowerPoint</Application>
  <PresentationFormat>Widescreen</PresentationFormat>
  <Paragraphs>41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Arabic Typesetting</vt:lpstr>
      <vt:lpstr>Arial</vt:lpstr>
      <vt:lpstr>Calibri</vt:lpstr>
      <vt:lpstr>Calibri Light</vt:lpstr>
      <vt:lpstr>Sakkal Majalla</vt:lpstr>
      <vt:lpstr>Times New Roman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Admin</cp:lastModifiedBy>
  <cp:revision>475</cp:revision>
  <dcterms:created xsi:type="dcterms:W3CDTF">2017-12-04T04:25:59Z</dcterms:created>
  <dcterms:modified xsi:type="dcterms:W3CDTF">2020-10-25T07:40:09Z</dcterms:modified>
</cp:coreProperties>
</file>